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66385-DF8E-4F51-BA4B-0E1429F5458A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EA8A6-CAEA-4AD2-B283-1F4DFE034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868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3D4A1-0A51-4C85-BF68-E83CC39C20A0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C5A5B-3262-4C1B-80B1-BC6E45EF8CF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3D4A1-0A51-4C85-BF68-E83CC39C20A0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5A5B-3262-4C1B-80B1-BC6E45EF8C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3D4A1-0A51-4C85-BF68-E83CC39C20A0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5A5B-3262-4C1B-80B1-BC6E45EF8C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03D4A1-0A51-4C85-BF68-E83CC39C20A0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97C5A5B-3262-4C1B-80B1-BC6E45EF8CF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3D4A1-0A51-4C85-BF68-E83CC39C20A0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5A5B-3262-4C1B-80B1-BC6E45EF8CF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3D4A1-0A51-4C85-BF68-E83CC39C20A0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5A5B-3262-4C1B-80B1-BC6E45EF8CF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5A5B-3262-4C1B-80B1-BC6E45EF8CF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3D4A1-0A51-4C85-BF68-E83CC39C20A0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3D4A1-0A51-4C85-BF68-E83CC39C20A0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5A5B-3262-4C1B-80B1-BC6E45EF8CF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3D4A1-0A51-4C85-BF68-E83CC39C20A0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C5A5B-3262-4C1B-80B1-BC6E45EF8C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03D4A1-0A51-4C85-BF68-E83CC39C20A0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97C5A5B-3262-4C1B-80B1-BC6E45EF8CF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3D4A1-0A51-4C85-BF68-E83CC39C20A0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C5A5B-3262-4C1B-80B1-BC6E45EF8CF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203D4A1-0A51-4C85-BF68-E83CC39C20A0}" type="datetimeFigureOut">
              <a:rPr lang="ru-RU" smtClean="0"/>
              <a:t>16.05.2017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97C5A5B-3262-4C1B-80B1-BC6E45EF8CF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2068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/>
              <a:t>Франсуа Огюст Рене Роден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2699792" y="1340768"/>
            <a:ext cx="32116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(1840-1917)</a:t>
            </a:r>
            <a:endParaRPr lang="ru-RU" sz="4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479" y="2060848"/>
            <a:ext cx="4522165" cy="4478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648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42153"/>
            <a:ext cx="66247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u="sng" dirty="0" smtClean="0"/>
              <a:t>Биография</a:t>
            </a:r>
            <a:endParaRPr lang="ru-RU" sz="6600" u="sng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3334667" cy="4563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803025" y="1678453"/>
            <a:ext cx="501826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Огюст Роден родился в </a:t>
            </a:r>
            <a:r>
              <a:rPr lang="ru-RU" sz="1600" dirty="0" smtClean="0"/>
              <a:t>Париже </a:t>
            </a:r>
            <a:r>
              <a:rPr lang="ru-RU" sz="1600" dirty="0"/>
              <a:t> 12 ноября 1840 года. Его отец Жан-Батист Роден служил </a:t>
            </a:r>
            <a:r>
              <a:rPr lang="ru-RU" sz="1600" dirty="0" smtClean="0"/>
              <a:t>в префектуре. </a:t>
            </a:r>
            <a:r>
              <a:rPr lang="ru-RU" sz="1600" dirty="0"/>
              <a:t>Огюст был вторым ребёнком от второго брака Жана-Батиста с уроженкой </a:t>
            </a:r>
            <a:r>
              <a:rPr lang="ru-RU" sz="1600" dirty="0" smtClean="0"/>
              <a:t>Лотарингии</a:t>
            </a:r>
            <a:r>
              <a:rPr lang="ru-RU" sz="1600" dirty="0"/>
              <a:t> Мари Шеффер; первым ребёнком была Мари — на два года его </a:t>
            </a:r>
            <a:r>
              <a:rPr lang="ru-RU" sz="1600" dirty="0" smtClean="0"/>
              <a:t>старше.</a:t>
            </a:r>
          </a:p>
          <a:p>
            <a:r>
              <a:rPr lang="ru-RU" sz="1600" dirty="0"/>
              <a:t>В школе Роден не проявлял интереса к учёбе, за исключением рисования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Начиная с этого периода, Роден много лет перебивался заработками подмастерья, </a:t>
            </a:r>
            <a:r>
              <a:rPr lang="ru-RU" sz="1600" dirty="0" smtClean="0"/>
              <a:t>декоратора, </a:t>
            </a:r>
            <a:r>
              <a:rPr lang="ru-RU" sz="1600" dirty="0"/>
              <a:t>скульптора на общественных работах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В 1895 году Роден приобрёл поместье </a:t>
            </a:r>
            <a:r>
              <a:rPr lang="ru-RU" sz="1600" dirty="0" smtClean="0"/>
              <a:t>Вилла </a:t>
            </a:r>
            <a:r>
              <a:rPr lang="ru-RU" sz="1600" dirty="0" err="1" smtClean="0"/>
              <a:t>Брийан</a:t>
            </a:r>
            <a:r>
              <a:rPr lang="ru-RU" sz="1600" dirty="0"/>
              <a:t> в </a:t>
            </a:r>
            <a:r>
              <a:rPr lang="ru-RU" sz="1600" dirty="0" err="1" smtClean="0"/>
              <a:t>Мёдоне</a:t>
            </a:r>
            <a:r>
              <a:rPr lang="ru-RU" sz="1600" dirty="0"/>
              <a:t> под Парижем. Он оборудовал там </a:t>
            </a:r>
            <a:r>
              <a:rPr lang="ru-RU" sz="1600" dirty="0" smtClean="0"/>
              <a:t>мастерскую </a:t>
            </a:r>
            <a:r>
              <a:rPr lang="ru-RU" sz="1600" dirty="0"/>
              <a:t>и перевёз в </a:t>
            </a:r>
            <a:r>
              <a:rPr lang="ru-RU" sz="1600" dirty="0" err="1"/>
              <a:t>Мёдон</a:t>
            </a:r>
            <a:r>
              <a:rPr lang="ru-RU" sz="1600" dirty="0"/>
              <a:t> скульптуры, но для мастерской было недостаточно места, поэтому через два года он вернул её в </a:t>
            </a:r>
            <a:r>
              <a:rPr lang="ru-RU" sz="1600" dirty="0" smtClean="0"/>
              <a:t>Париж.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3409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-24133"/>
            <a:ext cx="5256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u="sng" dirty="0" smtClean="0"/>
              <a:t>Творчество</a:t>
            </a:r>
            <a:endParaRPr lang="ru-RU" sz="6000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444965"/>
            <a:ext cx="23220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Огюст Роден. Девушка с розой на шляпе, 1865-1870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15965"/>
            <a:ext cx="241173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015965"/>
            <a:ext cx="241173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761641" y="4446347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Огюст Роден. Поцелуй, 1886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161" y="1106358"/>
            <a:ext cx="2522779" cy="3248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587426" y="4354571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Огюст Роден. Мыслитель, 1888</a:t>
            </a:r>
          </a:p>
        </p:txBody>
      </p:sp>
    </p:spTree>
    <p:extLst>
      <p:ext uri="{BB962C8B-B14F-4D97-AF65-F5344CB8AC3E}">
        <p14:creationId xmlns:p14="http://schemas.microsoft.com/office/powerpoint/2010/main" val="414556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88032"/>
            <a:ext cx="2376264" cy="3537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39552" y="3776702"/>
            <a:ext cx="20882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Огюст Роден. Призыв к оружию, 1879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88032"/>
            <a:ext cx="3308422" cy="3488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561915" y="3776702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Огюст Роден. Вечная весна, 1900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88032"/>
            <a:ext cx="2429651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470901" y="3861048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Огюст Роден. Ева, 1881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03648" y="5085184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Главным мотивом на протяжении творческого пути Родена было изображение человеческого тела в </a:t>
            </a:r>
            <a:r>
              <a:rPr lang="ru-RU" sz="2400" dirty="0" smtClean="0"/>
              <a:t>движении.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5992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88640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 smtClean="0"/>
              <a:t>Последние годы жизни</a:t>
            </a:r>
            <a:endParaRPr lang="ru-RU" sz="3200" u="sng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8" y="773415"/>
            <a:ext cx="3384376" cy="2538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807242"/>
            <a:ext cx="3737992" cy="2504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915816" y="321297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Могила  Огюста Родена.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9532" y="3717032"/>
            <a:ext cx="8424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 1916 году Роден подписал завещание, согласно которому все его работы и рукописи переходили государству. В последние годы жизни Роден был окружён большим количеством любовниц, которые почти в открытую расхищали его имущество, вынося произведения искусства из коллекции скульптора. </a:t>
            </a:r>
            <a:r>
              <a:rPr lang="ru-RU" dirty="0" smtClean="0"/>
              <a:t>19 </a:t>
            </a:r>
            <a:r>
              <a:rPr lang="ru-RU" dirty="0"/>
              <a:t>января на вилле в </a:t>
            </a:r>
            <a:r>
              <a:rPr lang="ru-RU" dirty="0" err="1" smtClean="0"/>
              <a:t>Мёдоне</a:t>
            </a:r>
            <a:r>
              <a:rPr lang="ru-RU" dirty="0"/>
              <a:t> состоялось бракосочетание Родена с Розой </a:t>
            </a:r>
            <a:r>
              <a:rPr lang="ru-RU" dirty="0" err="1"/>
              <a:t>Бёре</a:t>
            </a:r>
            <a:r>
              <a:rPr lang="ru-RU" dirty="0"/>
              <a:t>. Роза была уже тяжело больна и умерла через двадцать пять дней после </a:t>
            </a:r>
            <a:r>
              <a:rPr lang="ru-RU" dirty="0" smtClean="0"/>
              <a:t>церемонии. 12 </a:t>
            </a:r>
            <a:r>
              <a:rPr lang="ru-RU" dirty="0"/>
              <a:t>ноября тяжело заболел и Роден. Он умер от скоротечного воспаления лёгких 17 ноября. На его могиле в </a:t>
            </a:r>
            <a:r>
              <a:rPr lang="ru-RU" dirty="0" err="1"/>
              <a:t>Мёдоне</a:t>
            </a:r>
            <a:r>
              <a:rPr lang="ru-RU" dirty="0"/>
              <a:t> была установлена копия «</a:t>
            </a:r>
            <a:r>
              <a:rPr lang="ru-RU"/>
              <a:t>Мыслителя</a:t>
            </a:r>
            <a:r>
              <a:rPr lang="ru-RU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091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39</TotalTime>
  <Words>125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Dima</dc:creator>
  <cp:lastModifiedBy>Dima</cp:lastModifiedBy>
  <cp:revision>4</cp:revision>
  <dcterms:created xsi:type="dcterms:W3CDTF">2017-05-16T17:56:05Z</dcterms:created>
  <dcterms:modified xsi:type="dcterms:W3CDTF">2017-05-16T18:35:38Z</dcterms:modified>
</cp:coreProperties>
</file>