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1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000263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Рождество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28868"/>
            <a:ext cx="6400800" cy="3209932"/>
          </a:xfrm>
          <a:solidFill>
            <a:srgbClr val="FFFF00"/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</a:rPr>
              <a:t>Воспитанницы подготовительной группы «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</a:rPr>
              <a:t>Знайки</a:t>
            </a:r>
            <a:r>
              <a:rPr lang="ru-RU" dirty="0" smtClean="0">
                <a:ln>
                  <a:solidFill>
                    <a:srgbClr val="FF0000"/>
                  </a:solidFill>
                </a:ln>
              </a:rPr>
              <a:t>»</a:t>
            </a:r>
          </a:p>
          <a:p>
            <a:r>
              <a:rPr lang="ru-RU" dirty="0" err="1" smtClean="0">
                <a:ln>
                  <a:solidFill>
                    <a:srgbClr val="FF0000"/>
                  </a:solidFill>
                </a:ln>
              </a:rPr>
              <a:t>Езерской</a:t>
            </a:r>
            <a:r>
              <a:rPr lang="ru-RU" dirty="0" smtClean="0">
                <a:ln>
                  <a:solidFill>
                    <a:srgbClr val="FF0000"/>
                  </a:solidFill>
                </a:ln>
              </a:rPr>
              <a:t>  Полины.</a:t>
            </a:r>
          </a:p>
          <a:p>
            <a:r>
              <a:rPr lang="ru-RU" dirty="0" smtClean="0">
                <a:ln>
                  <a:solidFill>
                    <a:srgbClr val="FF0000"/>
                  </a:solidFill>
                </a:ln>
              </a:rPr>
              <a:t>Совместная деятельность дочери и мамы Виктории Сергеевны.</a:t>
            </a:r>
          </a:p>
          <a:p>
            <a:r>
              <a:rPr lang="ru-RU" dirty="0" smtClean="0">
                <a:ln>
                  <a:solidFill>
                    <a:srgbClr val="FF0000"/>
                  </a:solidFill>
                </a:ln>
              </a:rPr>
              <a:t>Куратор </a:t>
            </a:r>
          </a:p>
          <a:p>
            <a:r>
              <a:rPr lang="ru-RU" dirty="0" err="1" smtClean="0">
                <a:ln>
                  <a:solidFill>
                    <a:srgbClr val="FF0000"/>
                  </a:solidFill>
                </a:ln>
              </a:rPr>
              <a:t>Колядинцева</a:t>
            </a:r>
            <a:r>
              <a:rPr lang="ru-RU" dirty="0" smtClean="0">
                <a:ln>
                  <a:solidFill>
                    <a:srgbClr val="FF0000"/>
                  </a:solidFill>
                </a:ln>
              </a:rPr>
              <a:t> Ольга Александровна.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n>
                  <a:solidFill>
                    <a:srgbClr val="00B0F0"/>
                  </a:solidFill>
                </a:ln>
              </a:rPr>
              <a:t>Мужчина- глава семьи зажигал свечу на окне, чтобы любой путник, оказавшийся в пути, мог увидеть ее с улицы и постучался, обогрелся и встретил Рождество.  </a:t>
            </a:r>
            <a:endParaRPr lang="ru-RU" sz="2400" b="1" dirty="0">
              <a:ln>
                <a:solidFill>
                  <a:srgbClr val="00B0F0"/>
                </a:solidFill>
              </a:ln>
            </a:endParaRPr>
          </a:p>
        </p:txBody>
      </p:sp>
      <p:pic>
        <p:nvPicPr>
          <p:cNvPr id="4" name="Содержимое 3" descr="IMG_059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643050"/>
            <a:ext cx="6034617" cy="4525963"/>
          </a:xfrm>
          <a:prstGeom prst="rect">
            <a:avLst/>
          </a:prstGeom>
          <a:ln w="127000" cap="sq">
            <a:solidFill>
              <a:srgbClr val="00B0F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rgbClr val="FF0000"/>
                  </a:solidFill>
                </a:ln>
              </a:rPr>
              <a:t>На стол хозяйка выставляла 12 разных блюд, по числу месяцев в году. Еда была обильной, жирной. К этому празднику готовились очень тщательно. </a:t>
            </a:r>
            <a:endParaRPr lang="ru-RU" sz="2800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4" name="Содержимое 3" descr="IMG_059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127000" cap="sq">
            <a:solidFill>
              <a:srgbClr val="00B05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Детям рассказывали библейские истории, угощали сладостями, дарили игрушки.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pic>
        <p:nvPicPr>
          <p:cNvPr id="4" name="Содержимое 3" descr="IMG_059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127000" cap="sq">
            <a:solidFill>
              <a:srgbClr val="FFC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rgbClr val="002060"/>
                  </a:solidFill>
                </a:ln>
              </a:rPr>
              <a:t>Новогоднюю ель тоже наряжали, только гораздо позднее, со времен царствования Петра 1.</a:t>
            </a:r>
            <a:endParaRPr lang="ru-RU" sz="2800" dirty="0">
              <a:ln>
                <a:solidFill>
                  <a:srgbClr val="002060"/>
                </a:solidFill>
              </a:ln>
            </a:endParaRPr>
          </a:p>
        </p:txBody>
      </p:sp>
      <p:pic>
        <p:nvPicPr>
          <p:cNvPr id="4" name="Содержимое 3" descr="IMG_059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500174"/>
            <a:ext cx="6034087" cy="4525963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515252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rgbClr val="7030A0"/>
                  </a:solidFill>
                </a:ln>
              </a:rPr>
              <a:t>Когда я сняла подарок- звезду с елки, мне попалось библейское пожелание: «слушайся отца и мать своих»</a:t>
            </a:r>
            <a:endParaRPr lang="ru-RU" sz="2800" dirty="0">
              <a:ln>
                <a:solidFill>
                  <a:srgbClr val="7030A0"/>
                </a:solidFill>
              </a:ln>
            </a:endParaRPr>
          </a:p>
        </p:txBody>
      </p:sp>
      <p:pic>
        <p:nvPicPr>
          <p:cNvPr id="4" name="Содержимое 3" descr="IMG_059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735" y="2424167"/>
            <a:ext cx="4534419" cy="3400814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IMG_05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07657" y="2178831"/>
            <a:ext cx="4857751" cy="3643313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4800600"/>
            <a:ext cx="5486400" cy="566738"/>
          </a:xfrm>
        </p:spPr>
        <p:txBody>
          <a:bodyPr>
            <a:noAutofit/>
          </a:bodyPr>
          <a:lstStyle/>
          <a:p>
            <a:r>
              <a:rPr lang="ru-RU" sz="2400" dirty="0" smtClean="0">
                <a:ln>
                  <a:solidFill>
                    <a:srgbClr val="FF0000"/>
                  </a:solidFill>
                </a:ln>
              </a:rPr>
              <a:t>.</a:t>
            </a:r>
            <a:endParaRPr lang="ru-RU" sz="2400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683568" y="5367338"/>
            <a:ext cx="7776864" cy="8048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n>
                  <a:solidFill>
                    <a:srgbClr val="FF0000"/>
                  </a:solidFill>
                </a:ln>
              </a:rPr>
              <a:t>Вот так я и познакомилась с еще одной традицией своего народа: празднованием Рождества Христова</a:t>
            </a:r>
            <a:endParaRPr lang="ru-RU" sz="2400" dirty="0"/>
          </a:p>
        </p:txBody>
      </p:sp>
      <p:pic>
        <p:nvPicPr>
          <p:cNvPr id="6" name="Рисунок 5" descr="школа праздник 06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45891" y="368631"/>
            <a:ext cx="4643470" cy="4620540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00042"/>
            <a:ext cx="8001056" cy="440120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7030A0"/>
                  </a:solidFill>
                </a:ln>
              </a:rPr>
              <a:t>В старину Рождества ожидали весь год, и тщательно к нему готовились. В доме обязательно делали генеральную уборку, наряжали ёлку, готовили угощение к праздничному столу. В день перед Рождеством – сочельник, трапеза была только одна – ужин. Люди воздерживались от еды до самого вечера – до первой звезды.</a:t>
            </a:r>
          </a:p>
          <a:p>
            <a:r>
              <a:rPr lang="ru-RU" sz="2800" dirty="0" smtClean="0">
                <a:ln>
                  <a:solidFill>
                    <a:srgbClr val="7030A0"/>
                  </a:solidFill>
                </a:ln>
              </a:rPr>
              <a:t>На ужин подавались постные, или, как сейчас говорят, вегетарианские блюда: вареники, запеканки, овощи, разрешалась также рыба.</a:t>
            </a:r>
            <a:endParaRPr lang="ru-RU" sz="2800" dirty="0">
              <a:ln>
                <a:solidFill>
                  <a:srgbClr val="7030A0"/>
                </a:solidFill>
              </a:ln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1800" b="1" dirty="0" smtClean="0">
                <a:ln>
                  <a:solidFill>
                    <a:srgbClr val="FF0000"/>
                  </a:solidFill>
                </a:ln>
              </a:rPr>
              <a:t>Вертепный театр. Маленькое театрализованное представление с куколками-марионетками.</a:t>
            </a:r>
            <a:br>
              <a:rPr lang="ru-RU" sz="1800" b="1" dirty="0" smtClean="0">
                <a:ln>
                  <a:solidFill>
                    <a:srgbClr val="FF0000"/>
                  </a:solidFill>
                </a:ln>
              </a:rPr>
            </a:br>
            <a:r>
              <a:rPr lang="ru-RU" sz="1800" b="1" dirty="0" smtClean="0">
                <a:ln>
                  <a:solidFill>
                    <a:srgbClr val="FF0000"/>
                  </a:solidFill>
                </a:ln>
              </a:rPr>
              <a:t>Представление разыгрывалось по библейским мотивам с места, когда Мария и Иосиф отправились по приказу царя Ирода на перепись. </a:t>
            </a:r>
            <a:br>
              <a:rPr lang="ru-RU" sz="1800" b="1" dirty="0" smtClean="0">
                <a:ln>
                  <a:solidFill>
                    <a:srgbClr val="FF0000"/>
                  </a:solidFill>
                </a:ln>
              </a:rPr>
            </a:br>
            <a:r>
              <a:rPr lang="ru-RU" sz="1800" b="1" dirty="0" smtClean="0">
                <a:ln>
                  <a:solidFill>
                    <a:srgbClr val="FF0000"/>
                  </a:solidFill>
                </a:ln>
              </a:rPr>
              <a:t>Не в каждом доме разыгрывалось действо рождества, зато его можно было увидеть на всех  ярмарках и базарах .</a:t>
            </a:r>
            <a:endParaRPr lang="ru-RU" sz="1800" b="1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4" name="Содержимое 3" descr="IMG_058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1928802"/>
            <a:ext cx="6034617" cy="4525963"/>
          </a:xfrm>
          <a:prstGeom prst="rect">
            <a:avLst/>
          </a:prstGeom>
          <a:ln w="889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584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1142984"/>
            <a:ext cx="6035675" cy="4525963"/>
          </a:xfrm>
          <a:prstGeom prst="rect">
            <a:avLst/>
          </a:prstGeom>
          <a:ln w="127000" cap="sq">
            <a:solidFill>
              <a:srgbClr val="0070C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0585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1142984"/>
            <a:ext cx="6035675" cy="4525963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586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1214422"/>
            <a:ext cx="6035675" cy="4525963"/>
          </a:xfrm>
          <a:prstGeom prst="rect">
            <a:avLst/>
          </a:prstGeom>
          <a:ln w="127000" cap="sq">
            <a:solidFill>
              <a:srgbClr val="00206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n>
                  <a:solidFill>
                    <a:srgbClr val="00B050"/>
                  </a:solidFill>
                </a:ln>
              </a:rPr>
              <a:t>Перед накрыванием Рождественского стола сначала выкладывали сено. Траву для него собирали специально, сушили и хранили до праздника .Раскладывали по всей поверхности стола. Сено символизирует рождение Христа в яслях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IMG_058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2000240"/>
            <a:ext cx="6034617" cy="4525963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Хозяйка дома сено посыпала зерном. Считалось, что это к урожаю хлебов. 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pic>
        <p:nvPicPr>
          <p:cNvPr id="4" name="Содержимое 3" descr="IMG_0588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042" y="1500174"/>
            <a:ext cx="6035675" cy="4525963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n>
                  <a:solidFill>
                    <a:srgbClr val="FF0000"/>
                  </a:solidFill>
                </a:ln>
              </a:rPr>
              <a:t>За тем стол накрывали самой красивой скатертью в доме.</a:t>
            </a:r>
            <a:endParaRPr lang="ru-RU" sz="2800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4" name="Содержимое 3" descr="IMG_058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889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286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Рождество</vt:lpstr>
      <vt:lpstr>Презентация PowerPoint</vt:lpstr>
      <vt:lpstr>Вертепный театр. Маленькое театрализованное представление с куколками-марионетками. Представление разыгрывалось по библейским мотивам с места, когда Мария и Иосиф отправились по приказу царя Ирода на перепись.  Не в каждом доме разыгрывалось действо рождества, зато его можно было увидеть на всех  ярмарках и базарах .</vt:lpstr>
      <vt:lpstr>Презентация PowerPoint</vt:lpstr>
      <vt:lpstr>Презентация PowerPoint</vt:lpstr>
      <vt:lpstr>Презентация PowerPoint</vt:lpstr>
      <vt:lpstr>Перед накрыванием Рождественского стола сначала выкладывали сено. Траву для него собирали специально, сушили и хранили до праздника .Раскладывали по всей поверхности стола. Сено символизирует рождение Христа в яслях.</vt:lpstr>
      <vt:lpstr>Хозяйка дома сено посыпала зерном. Считалось, что это к урожаю хлебов. </vt:lpstr>
      <vt:lpstr>За тем стол накрывали самой красивой скатертью в доме.</vt:lpstr>
      <vt:lpstr>Мужчина- глава семьи зажигал свечу на окне, чтобы любой путник, оказавшийся в пути, мог увидеть ее с улицы и постучался, обогрелся и встретил Рождество.  </vt:lpstr>
      <vt:lpstr>На стол хозяйка выставляла 12 разных блюд, по числу месяцев в году. Еда была обильной, жирной. К этому празднику готовились очень тщательно. </vt:lpstr>
      <vt:lpstr>Детям рассказывали библейские истории, угощали сладостями, дарили игрушки.</vt:lpstr>
      <vt:lpstr>Новогоднюю ель тоже наряжали, только гораздо позднее, со времен царствования Петра 1.</vt:lpstr>
      <vt:lpstr>Когда я сняла подарок- звезду с елки, мне попалось библейское пожелание: «слушайся отца и мать своих»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рождество</dc:title>
  <cp:lastModifiedBy>Кирилл</cp:lastModifiedBy>
  <cp:revision>27</cp:revision>
  <dcterms:modified xsi:type="dcterms:W3CDTF">2017-12-31T05:25:16Z</dcterms:modified>
</cp:coreProperties>
</file>