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2" r:id="rId4"/>
    <p:sldId id="259" r:id="rId5"/>
    <p:sldId id="260" r:id="rId6"/>
    <p:sldId id="261"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00"/>
    <a:srgbClr val="9900CC"/>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29BF62-16A0-4090-9AD6-708129F47F78}" type="doc">
      <dgm:prSet loTypeId="urn:microsoft.com/office/officeart/2005/8/layout/matrix1" loCatId="matrix" qsTypeId="urn:microsoft.com/office/officeart/2005/8/quickstyle/3d3" qsCatId="3D" csTypeId="urn:microsoft.com/office/officeart/2005/8/colors/colorful5" csCatId="colorful" phldr="1"/>
      <dgm:spPr/>
      <dgm:t>
        <a:bodyPr/>
        <a:lstStyle/>
        <a:p>
          <a:endParaRPr lang="ru-RU"/>
        </a:p>
      </dgm:t>
    </dgm:pt>
    <dgm:pt modelId="{B463062B-7EAF-4BB0-9193-709DA252E577}">
      <dgm:prSet phldrT="[Текст]"/>
      <dgm:spPr/>
      <dgm:t>
        <a:bodyPr/>
        <a:lstStyle/>
        <a:p>
          <a:r>
            <a:rPr lang="ru-RU" b="1" dirty="0" smtClean="0"/>
            <a:t>По характеру цветовых сочетаний он может быть</a:t>
          </a:r>
          <a:endParaRPr lang="ru-RU" b="1" dirty="0"/>
        </a:p>
      </dgm:t>
    </dgm:pt>
    <dgm:pt modelId="{3D17A70B-E381-42E4-9568-C16805638B78}" type="parTrans" cxnId="{F628D1BE-B771-4BED-A223-08E9EB2F408C}">
      <dgm:prSet/>
      <dgm:spPr/>
      <dgm:t>
        <a:bodyPr/>
        <a:lstStyle/>
        <a:p>
          <a:endParaRPr lang="ru-RU"/>
        </a:p>
      </dgm:t>
    </dgm:pt>
    <dgm:pt modelId="{3A41C1B9-1AB5-4708-9774-128951A9CC86}" type="sibTrans" cxnId="{F628D1BE-B771-4BED-A223-08E9EB2F408C}">
      <dgm:prSet/>
      <dgm:spPr/>
      <dgm:t>
        <a:bodyPr/>
        <a:lstStyle/>
        <a:p>
          <a:endParaRPr lang="ru-RU"/>
        </a:p>
      </dgm:t>
    </dgm:pt>
    <dgm:pt modelId="{7A60035E-BBFC-40FC-8201-8C6BFC99CE8A}">
      <dgm:prSet phldrT="[Текст]"/>
      <dgm:spPr/>
      <dgm:t>
        <a:bodyPr/>
        <a:lstStyle/>
        <a:p>
          <a:r>
            <a:rPr lang="ru-RU" dirty="0" smtClean="0">
              <a:solidFill>
                <a:srgbClr val="FFFF00"/>
              </a:solidFill>
            </a:rPr>
            <a:t>теплым и холодным</a:t>
          </a:r>
          <a:endParaRPr lang="ru-RU" dirty="0">
            <a:solidFill>
              <a:srgbClr val="FFFF00"/>
            </a:solidFill>
          </a:endParaRPr>
        </a:p>
      </dgm:t>
    </dgm:pt>
    <dgm:pt modelId="{679967AC-AFF7-439E-BFFD-100972058EF8}" type="parTrans" cxnId="{10EEF1BB-1805-498E-88D7-3E7383C678D6}">
      <dgm:prSet/>
      <dgm:spPr/>
      <dgm:t>
        <a:bodyPr/>
        <a:lstStyle/>
        <a:p>
          <a:endParaRPr lang="ru-RU"/>
        </a:p>
      </dgm:t>
    </dgm:pt>
    <dgm:pt modelId="{187655FA-9F79-4484-BE19-708F31EE05BC}" type="sibTrans" cxnId="{10EEF1BB-1805-498E-88D7-3E7383C678D6}">
      <dgm:prSet/>
      <dgm:spPr/>
      <dgm:t>
        <a:bodyPr/>
        <a:lstStyle/>
        <a:p>
          <a:endParaRPr lang="ru-RU"/>
        </a:p>
      </dgm:t>
    </dgm:pt>
    <dgm:pt modelId="{88D990FA-EBF6-4605-BA18-1AFFD98A966F}">
      <dgm:prSet phldrT="[Текст]"/>
      <dgm:spPr/>
      <dgm:t>
        <a:bodyPr/>
        <a:lstStyle/>
        <a:p>
          <a:r>
            <a:rPr lang="ru-RU" dirty="0" smtClean="0">
              <a:solidFill>
                <a:srgbClr val="FF0000"/>
              </a:solidFill>
            </a:rPr>
            <a:t>веселым и грустным</a:t>
          </a:r>
          <a:endParaRPr lang="ru-RU" dirty="0">
            <a:solidFill>
              <a:srgbClr val="FF0000"/>
            </a:solidFill>
          </a:endParaRPr>
        </a:p>
      </dgm:t>
    </dgm:pt>
    <dgm:pt modelId="{958D2EDA-397B-4BDA-9DC7-865A789FC1D9}" type="parTrans" cxnId="{32B791E1-4545-4E08-BB5A-9D4784578A66}">
      <dgm:prSet/>
      <dgm:spPr/>
      <dgm:t>
        <a:bodyPr/>
        <a:lstStyle/>
        <a:p>
          <a:endParaRPr lang="ru-RU"/>
        </a:p>
      </dgm:t>
    </dgm:pt>
    <dgm:pt modelId="{6413A4C9-BDA9-4923-8223-45A97AFCAA54}" type="sibTrans" cxnId="{32B791E1-4545-4E08-BB5A-9D4784578A66}">
      <dgm:prSet/>
      <dgm:spPr/>
      <dgm:t>
        <a:bodyPr/>
        <a:lstStyle/>
        <a:p>
          <a:endParaRPr lang="ru-RU"/>
        </a:p>
      </dgm:t>
    </dgm:pt>
    <dgm:pt modelId="{2B9DA442-0868-4588-99E7-D3BA1968C572}">
      <dgm:prSet phldrT="[Текст]"/>
      <dgm:spPr/>
      <dgm:t>
        <a:bodyPr/>
        <a:lstStyle/>
        <a:p>
          <a:r>
            <a:rPr lang="ru-RU" dirty="0" smtClean="0">
              <a:solidFill>
                <a:srgbClr val="0033CC"/>
              </a:solidFill>
            </a:rPr>
            <a:t>спокойным и напряженным</a:t>
          </a:r>
          <a:endParaRPr lang="ru-RU" dirty="0">
            <a:solidFill>
              <a:srgbClr val="0033CC"/>
            </a:solidFill>
          </a:endParaRPr>
        </a:p>
      </dgm:t>
    </dgm:pt>
    <dgm:pt modelId="{10078629-54BA-417C-BD94-AF3C095A7881}" type="parTrans" cxnId="{082EA593-C9BD-4024-93ED-E104BC5F0355}">
      <dgm:prSet/>
      <dgm:spPr/>
      <dgm:t>
        <a:bodyPr/>
        <a:lstStyle/>
        <a:p>
          <a:endParaRPr lang="ru-RU"/>
        </a:p>
      </dgm:t>
    </dgm:pt>
    <dgm:pt modelId="{BE02AA48-6BA3-4AF7-9590-5B586AFF2CA2}" type="sibTrans" cxnId="{082EA593-C9BD-4024-93ED-E104BC5F0355}">
      <dgm:prSet/>
      <dgm:spPr/>
      <dgm:t>
        <a:bodyPr/>
        <a:lstStyle/>
        <a:p>
          <a:endParaRPr lang="ru-RU"/>
        </a:p>
      </dgm:t>
    </dgm:pt>
    <dgm:pt modelId="{BDC7C066-D747-4C35-8F78-73B03D39B739}">
      <dgm:prSet phldrT="[Текст]"/>
      <dgm:spPr/>
      <dgm:t>
        <a:bodyPr/>
        <a:lstStyle/>
        <a:p>
          <a:r>
            <a:rPr lang="ru-RU" dirty="0" smtClean="0">
              <a:solidFill>
                <a:srgbClr val="9900CC"/>
              </a:solidFill>
            </a:rPr>
            <a:t>светлым и темным</a:t>
          </a:r>
          <a:endParaRPr lang="ru-RU" dirty="0">
            <a:solidFill>
              <a:srgbClr val="9900CC"/>
            </a:solidFill>
          </a:endParaRPr>
        </a:p>
      </dgm:t>
    </dgm:pt>
    <dgm:pt modelId="{D3CE65EE-6E4B-439A-87B0-9C3CA3CB7AB5}" type="parTrans" cxnId="{6FF5A575-33C9-4CAF-AAEC-E9FCC2E59B33}">
      <dgm:prSet/>
      <dgm:spPr/>
      <dgm:t>
        <a:bodyPr/>
        <a:lstStyle/>
        <a:p>
          <a:endParaRPr lang="ru-RU"/>
        </a:p>
      </dgm:t>
    </dgm:pt>
    <dgm:pt modelId="{19B45287-0111-45EE-8B2D-8EDE0E30F431}" type="sibTrans" cxnId="{6FF5A575-33C9-4CAF-AAEC-E9FCC2E59B33}">
      <dgm:prSet/>
      <dgm:spPr/>
      <dgm:t>
        <a:bodyPr/>
        <a:lstStyle/>
        <a:p>
          <a:endParaRPr lang="ru-RU"/>
        </a:p>
      </dgm:t>
    </dgm:pt>
    <dgm:pt modelId="{CCF13415-0415-443F-A619-6E164BA94564}" type="pres">
      <dgm:prSet presAssocID="{6829BF62-16A0-4090-9AD6-708129F47F78}" presName="diagram" presStyleCnt="0">
        <dgm:presLayoutVars>
          <dgm:chMax val="1"/>
          <dgm:dir/>
          <dgm:animLvl val="ctr"/>
          <dgm:resizeHandles val="exact"/>
        </dgm:presLayoutVars>
      </dgm:prSet>
      <dgm:spPr/>
      <dgm:t>
        <a:bodyPr/>
        <a:lstStyle/>
        <a:p>
          <a:endParaRPr lang="ru-RU"/>
        </a:p>
      </dgm:t>
    </dgm:pt>
    <dgm:pt modelId="{3B41058B-8662-4819-B4B9-2082BBF9F580}" type="pres">
      <dgm:prSet presAssocID="{6829BF62-16A0-4090-9AD6-708129F47F78}" presName="matrix" presStyleCnt="0"/>
      <dgm:spPr/>
    </dgm:pt>
    <dgm:pt modelId="{C4E3EC20-D10A-465C-BBF9-E756EFD9554D}" type="pres">
      <dgm:prSet presAssocID="{6829BF62-16A0-4090-9AD6-708129F47F78}" presName="tile1" presStyleLbl="node1" presStyleIdx="0" presStyleCnt="4"/>
      <dgm:spPr/>
      <dgm:t>
        <a:bodyPr/>
        <a:lstStyle/>
        <a:p>
          <a:endParaRPr lang="ru-RU"/>
        </a:p>
      </dgm:t>
    </dgm:pt>
    <dgm:pt modelId="{09FC20EA-8DD2-44AB-87E3-E918504C3357}" type="pres">
      <dgm:prSet presAssocID="{6829BF62-16A0-4090-9AD6-708129F47F78}" presName="tile1text" presStyleLbl="node1" presStyleIdx="0" presStyleCnt="4">
        <dgm:presLayoutVars>
          <dgm:chMax val="0"/>
          <dgm:chPref val="0"/>
          <dgm:bulletEnabled val="1"/>
        </dgm:presLayoutVars>
      </dgm:prSet>
      <dgm:spPr/>
      <dgm:t>
        <a:bodyPr/>
        <a:lstStyle/>
        <a:p>
          <a:endParaRPr lang="ru-RU"/>
        </a:p>
      </dgm:t>
    </dgm:pt>
    <dgm:pt modelId="{5FA0F638-B2EF-4BDD-AF81-BD1DA10909FF}" type="pres">
      <dgm:prSet presAssocID="{6829BF62-16A0-4090-9AD6-708129F47F78}" presName="tile2" presStyleLbl="node1" presStyleIdx="1" presStyleCnt="4"/>
      <dgm:spPr/>
      <dgm:t>
        <a:bodyPr/>
        <a:lstStyle/>
        <a:p>
          <a:endParaRPr lang="ru-RU"/>
        </a:p>
      </dgm:t>
    </dgm:pt>
    <dgm:pt modelId="{CCE51932-A78C-4273-8C0D-380F474FCB94}" type="pres">
      <dgm:prSet presAssocID="{6829BF62-16A0-4090-9AD6-708129F47F78}" presName="tile2text" presStyleLbl="node1" presStyleIdx="1" presStyleCnt="4">
        <dgm:presLayoutVars>
          <dgm:chMax val="0"/>
          <dgm:chPref val="0"/>
          <dgm:bulletEnabled val="1"/>
        </dgm:presLayoutVars>
      </dgm:prSet>
      <dgm:spPr/>
      <dgm:t>
        <a:bodyPr/>
        <a:lstStyle/>
        <a:p>
          <a:endParaRPr lang="ru-RU"/>
        </a:p>
      </dgm:t>
    </dgm:pt>
    <dgm:pt modelId="{AF4EBE8F-8E9D-490E-A13D-16B6D92E9C51}" type="pres">
      <dgm:prSet presAssocID="{6829BF62-16A0-4090-9AD6-708129F47F78}" presName="tile3" presStyleLbl="node1" presStyleIdx="2" presStyleCnt="4"/>
      <dgm:spPr/>
      <dgm:t>
        <a:bodyPr/>
        <a:lstStyle/>
        <a:p>
          <a:endParaRPr lang="ru-RU"/>
        </a:p>
      </dgm:t>
    </dgm:pt>
    <dgm:pt modelId="{A98558BD-3285-4490-B7F8-1A95A72343A5}" type="pres">
      <dgm:prSet presAssocID="{6829BF62-16A0-4090-9AD6-708129F47F78}" presName="tile3text" presStyleLbl="node1" presStyleIdx="2" presStyleCnt="4">
        <dgm:presLayoutVars>
          <dgm:chMax val="0"/>
          <dgm:chPref val="0"/>
          <dgm:bulletEnabled val="1"/>
        </dgm:presLayoutVars>
      </dgm:prSet>
      <dgm:spPr/>
      <dgm:t>
        <a:bodyPr/>
        <a:lstStyle/>
        <a:p>
          <a:endParaRPr lang="ru-RU"/>
        </a:p>
      </dgm:t>
    </dgm:pt>
    <dgm:pt modelId="{BC8D7133-1D23-4694-9885-62B2B2760B1B}" type="pres">
      <dgm:prSet presAssocID="{6829BF62-16A0-4090-9AD6-708129F47F78}" presName="tile4" presStyleLbl="node1" presStyleIdx="3" presStyleCnt="4"/>
      <dgm:spPr/>
      <dgm:t>
        <a:bodyPr/>
        <a:lstStyle/>
        <a:p>
          <a:endParaRPr lang="ru-RU"/>
        </a:p>
      </dgm:t>
    </dgm:pt>
    <dgm:pt modelId="{31CFC96C-B8D3-4FA1-962D-9B43F0DFD9CD}" type="pres">
      <dgm:prSet presAssocID="{6829BF62-16A0-4090-9AD6-708129F47F78}" presName="tile4text" presStyleLbl="node1" presStyleIdx="3" presStyleCnt="4">
        <dgm:presLayoutVars>
          <dgm:chMax val="0"/>
          <dgm:chPref val="0"/>
          <dgm:bulletEnabled val="1"/>
        </dgm:presLayoutVars>
      </dgm:prSet>
      <dgm:spPr/>
      <dgm:t>
        <a:bodyPr/>
        <a:lstStyle/>
        <a:p>
          <a:endParaRPr lang="ru-RU"/>
        </a:p>
      </dgm:t>
    </dgm:pt>
    <dgm:pt modelId="{7597F821-E063-4F45-8951-51717F65BC23}" type="pres">
      <dgm:prSet presAssocID="{6829BF62-16A0-4090-9AD6-708129F47F78}" presName="centerTile" presStyleLbl="fgShp" presStyleIdx="0" presStyleCnt="1" custScaleX="165373" custScaleY="155923">
        <dgm:presLayoutVars>
          <dgm:chMax val="0"/>
          <dgm:chPref val="0"/>
        </dgm:presLayoutVars>
      </dgm:prSet>
      <dgm:spPr/>
      <dgm:t>
        <a:bodyPr/>
        <a:lstStyle/>
        <a:p>
          <a:endParaRPr lang="ru-RU"/>
        </a:p>
      </dgm:t>
    </dgm:pt>
  </dgm:ptLst>
  <dgm:cxnLst>
    <dgm:cxn modelId="{1420748A-4CF4-40C2-B86D-86090C163CDC}" type="presOf" srcId="{7A60035E-BBFC-40FC-8201-8C6BFC99CE8A}" destId="{C4E3EC20-D10A-465C-BBF9-E756EFD9554D}" srcOrd="0" destOrd="0" presId="urn:microsoft.com/office/officeart/2005/8/layout/matrix1"/>
    <dgm:cxn modelId="{6FF5A575-33C9-4CAF-AAEC-E9FCC2E59B33}" srcId="{B463062B-7EAF-4BB0-9193-709DA252E577}" destId="{BDC7C066-D747-4C35-8F78-73B03D39B739}" srcOrd="3" destOrd="0" parTransId="{D3CE65EE-6E4B-439A-87B0-9C3CA3CB7AB5}" sibTransId="{19B45287-0111-45EE-8B2D-8EDE0E30F431}"/>
    <dgm:cxn modelId="{32B791E1-4545-4E08-BB5A-9D4784578A66}" srcId="{B463062B-7EAF-4BB0-9193-709DA252E577}" destId="{88D990FA-EBF6-4605-BA18-1AFFD98A966F}" srcOrd="1" destOrd="0" parTransId="{958D2EDA-397B-4BDA-9DC7-865A789FC1D9}" sibTransId="{6413A4C9-BDA9-4923-8223-45A97AFCAA54}"/>
    <dgm:cxn modelId="{B44D8851-E720-40C4-AF5D-E3B5CBE5627E}" type="presOf" srcId="{88D990FA-EBF6-4605-BA18-1AFFD98A966F}" destId="{5FA0F638-B2EF-4BDD-AF81-BD1DA10909FF}" srcOrd="0" destOrd="0" presId="urn:microsoft.com/office/officeart/2005/8/layout/matrix1"/>
    <dgm:cxn modelId="{6A000080-5880-43D0-89DA-C5B8ECAF7DD0}" type="presOf" srcId="{BDC7C066-D747-4C35-8F78-73B03D39B739}" destId="{BC8D7133-1D23-4694-9885-62B2B2760B1B}" srcOrd="0" destOrd="0" presId="urn:microsoft.com/office/officeart/2005/8/layout/matrix1"/>
    <dgm:cxn modelId="{10EEF1BB-1805-498E-88D7-3E7383C678D6}" srcId="{B463062B-7EAF-4BB0-9193-709DA252E577}" destId="{7A60035E-BBFC-40FC-8201-8C6BFC99CE8A}" srcOrd="0" destOrd="0" parTransId="{679967AC-AFF7-439E-BFFD-100972058EF8}" sibTransId="{187655FA-9F79-4484-BE19-708F31EE05BC}"/>
    <dgm:cxn modelId="{AD5D8F1A-B5AA-4F99-9420-5A9C2FCC9DE7}" type="presOf" srcId="{7A60035E-BBFC-40FC-8201-8C6BFC99CE8A}" destId="{09FC20EA-8DD2-44AB-87E3-E918504C3357}" srcOrd="1" destOrd="0" presId="urn:microsoft.com/office/officeart/2005/8/layout/matrix1"/>
    <dgm:cxn modelId="{44392110-B589-4647-8BC8-263556DE0EC6}" type="presOf" srcId="{BDC7C066-D747-4C35-8F78-73B03D39B739}" destId="{31CFC96C-B8D3-4FA1-962D-9B43F0DFD9CD}" srcOrd="1" destOrd="0" presId="urn:microsoft.com/office/officeart/2005/8/layout/matrix1"/>
    <dgm:cxn modelId="{082EA593-C9BD-4024-93ED-E104BC5F0355}" srcId="{B463062B-7EAF-4BB0-9193-709DA252E577}" destId="{2B9DA442-0868-4588-99E7-D3BA1968C572}" srcOrd="2" destOrd="0" parTransId="{10078629-54BA-417C-BD94-AF3C095A7881}" sibTransId="{BE02AA48-6BA3-4AF7-9590-5B586AFF2CA2}"/>
    <dgm:cxn modelId="{336EA5C2-DBDC-475F-8F7C-68384A2C540B}" type="presOf" srcId="{2B9DA442-0868-4588-99E7-D3BA1968C572}" destId="{A98558BD-3285-4490-B7F8-1A95A72343A5}" srcOrd="1" destOrd="0" presId="urn:microsoft.com/office/officeart/2005/8/layout/matrix1"/>
    <dgm:cxn modelId="{F2BDA8FD-8633-4147-90C1-D9DB15056A1B}" type="presOf" srcId="{2B9DA442-0868-4588-99E7-D3BA1968C572}" destId="{AF4EBE8F-8E9D-490E-A13D-16B6D92E9C51}" srcOrd="0" destOrd="0" presId="urn:microsoft.com/office/officeart/2005/8/layout/matrix1"/>
    <dgm:cxn modelId="{F628D1BE-B771-4BED-A223-08E9EB2F408C}" srcId="{6829BF62-16A0-4090-9AD6-708129F47F78}" destId="{B463062B-7EAF-4BB0-9193-709DA252E577}" srcOrd="0" destOrd="0" parTransId="{3D17A70B-E381-42E4-9568-C16805638B78}" sibTransId="{3A41C1B9-1AB5-4708-9774-128951A9CC86}"/>
    <dgm:cxn modelId="{624D6BCC-1C0A-4B67-8342-2223C4F93058}" type="presOf" srcId="{6829BF62-16A0-4090-9AD6-708129F47F78}" destId="{CCF13415-0415-443F-A619-6E164BA94564}" srcOrd="0" destOrd="0" presId="urn:microsoft.com/office/officeart/2005/8/layout/matrix1"/>
    <dgm:cxn modelId="{B967989F-473F-47AA-901E-F5A501CC36DA}" type="presOf" srcId="{88D990FA-EBF6-4605-BA18-1AFFD98A966F}" destId="{CCE51932-A78C-4273-8C0D-380F474FCB94}" srcOrd="1" destOrd="0" presId="urn:microsoft.com/office/officeart/2005/8/layout/matrix1"/>
    <dgm:cxn modelId="{57BA24C1-9DEE-4720-A58F-BF756BD5B890}" type="presOf" srcId="{B463062B-7EAF-4BB0-9193-709DA252E577}" destId="{7597F821-E063-4F45-8951-51717F65BC23}" srcOrd="0" destOrd="0" presId="urn:microsoft.com/office/officeart/2005/8/layout/matrix1"/>
    <dgm:cxn modelId="{FFA08925-B6F4-4110-A1B9-B28C647F2E7F}" type="presParOf" srcId="{CCF13415-0415-443F-A619-6E164BA94564}" destId="{3B41058B-8662-4819-B4B9-2082BBF9F580}" srcOrd="0" destOrd="0" presId="urn:microsoft.com/office/officeart/2005/8/layout/matrix1"/>
    <dgm:cxn modelId="{CB5659E1-93B4-4416-80E5-28ED50DB74D3}" type="presParOf" srcId="{3B41058B-8662-4819-B4B9-2082BBF9F580}" destId="{C4E3EC20-D10A-465C-BBF9-E756EFD9554D}" srcOrd="0" destOrd="0" presId="urn:microsoft.com/office/officeart/2005/8/layout/matrix1"/>
    <dgm:cxn modelId="{84A2C926-66BA-4E8D-978F-9A4F991C0A8A}" type="presParOf" srcId="{3B41058B-8662-4819-B4B9-2082BBF9F580}" destId="{09FC20EA-8DD2-44AB-87E3-E918504C3357}" srcOrd="1" destOrd="0" presId="urn:microsoft.com/office/officeart/2005/8/layout/matrix1"/>
    <dgm:cxn modelId="{7D2EFBCA-214B-4203-8839-9B4EC1C2EF5E}" type="presParOf" srcId="{3B41058B-8662-4819-B4B9-2082BBF9F580}" destId="{5FA0F638-B2EF-4BDD-AF81-BD1DA10909FF}" srcOrd="2" destOrd="0" presId="urn:microsoft.com/office/officeart/2005/8/layout/matrix1"/>
    <dgm:cxn modelId="{A7985B40-C65A-4047-A520-C5CD4EFCEE93}" type="presParOf" srcId="{3B41058B-8662-4819-B4B9-2082BBF9F580}" destId="{CCE51932-A78C-4273-8C0D-380F474FCB94}" srcOrd="3" destOrd="0" presId="urn:microsoft.com/office/officeart/2005/8/layout/matrix1"/>
    <dgm:cxn modelId="{F2D89C81-84CC-4BB8-891E-3D64AFA5FAA5}" type="presParOf" srcId="{3B41058B-8662-4819-B4B9-2082BBF9F580}" destId="{AF4EBE8F-8E9D-490E-A13D-16B6D92E9C51}" srcOrd="4" destOrd="0" presId="urn:microsoft.com/office/officeart/2005/8/layout/matrix1"/>
    <dgm:cxn modelId="{B0DD23F2-111B-46E9-9CC1-BB24F879B792}" type="presParOf" srcId="{3B41058B-8662-4819-B4B9-2082BBF9F580}" destId="{A98558BD-3285-4490-B7F8-1A95A72343A5}" srcOrd="5" destOrd="0" presId="urn:microsoft.com/office/officeart/2005/8/layout/matrix1"/>
    <dgm:cxn modelId="{9979C7E2-7C1A-466E-9707-0E608BCB7467}" type="presParOf" srcId="{3B41058B-8662-4819-B4B9-2082BBF9F580}" destId="{BC8D7133-1D23-4694-9885-62B2B2760B1B}" srcOrd="6" destOrd="0" presId="urn:microsoft.com/office/officeart/2005/8/layout/matrix1"/>
    <dgm:cxn modelId="{D22FDAB0-C487-40F8-B2AF-81D1AD3168EF}" type="presParOf" srcId="{3B41058B-8662-4819-B4B9-2082BBF9F580}" destId="{31CFC96C-B8D3-4FA1-962D-9B43F0DFD9CD}" srcOrd="7" destOrd="0" presId="urn:microsoft.com/office/officeart/2005/8/layout/matrix1"/>
    <dgm:cxn modelId="{471432A1-305E-4D64-8DF6-36094DCA46C4}" type="presParOf" srcId="{CCF13415-0415-443F-A619-6E164BA94564}" destId="{7597F821-E063-4F45-8951-51717F65BC23}"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0F58B78-2DDD-4F33-BFE5-6C57B1CDB6D4}" type="doc">
      <dgm:prSet loTypeId="urn:microsoft.com/office/officeart/2005/8/layout/hierarchy1" loCatId="hierarchy" qsTypeId="urn:microsoft.com/office/officeart/2005/8/quickstyle/simple1" qsCatId="simple" csTypeId="urn:microsoft.com/office/officeart/2005/8/colors/colorful5" csCatId="colorful" phldr="1"/>
      <dgm:spPr/>
      <dgm:t>
        <a:bodyPr/>
        <a:lstStyle/>
        <a:p>
          <a:endParaRPr lang="ru-RU"/>
        </a:p>
      </dgm:t>
    </dgm:pt>
    <dgm:pt modelId="{455219F7-0904-4079-BF19-8D4D3B433CEC}">
      <dgm:prSet phldrT="[Текст]" custT="1"/>
      <dgm:spPr/>
      <dgm:t>
        <a:bodyPr/>
        <a:lstStyle/>
        <a:p>
          <a:r>
            <a:rPr lang="ru-RU" sz="1800" b="1" dirty="0" smtClean="0"/>
            <a:t>Живопись делится на</a:t>
          </a:r>
          <a:endParaRPr lang="ru-RU" sz="1800" b="1" dirty="0"/>
        </a:p>
      </dgm:t>
    </dgm:pt>
    <dgm:pt modelId="{569F443E-FD22-4786-9544-0FBC519BD0C3}" type="parTrans" cxnId="{936AFF12-7F82-46B8-B56C-7810308348DA}">
      <dgm:prSet/>
      <dgm:spPr/>
      <dgm:t>
        <a:bodyPr/>
        <a:lstStyle/>
        <a:p>
          <a:endParaRPr lang="ru-RU"/>
        </a:p>
      </dgm:t>
    </dgm:pt>
    <dgm:pt modelId="{34407AF0-3A8B-452A-B47C-0F09AA4B1229}" type="sibTrans" cxnId="{936AFF12-7F82-46B8-B56C-7810308348DA}">
      <dgm:prSet/>
      <dgm:spPr/>
      <dgm:t>
        <a:bodyPr/>
        <a:lstStyle/>
        <a:p>
          <a:endParaRPr lang="ru-RU"/>
        </a:p>
      </dgm:t>
    </dgm:pt>
    <dgm:pt modelId="{30B1F307-C456-4909-BBD1-AA2F90AA003A}">
      <dgm:prSet phldrT="[Текст]" custT="1"/>
      <dgm:spPr/>
      <dgm:t>
        <a:bodyPr/>
        <a:lstStyle/>
        <a:p>
          <a:r>
            <a:rPr lang="ru-RU" sz="1600" b="1" dirty="0" smtClean="0"/>
            <a:t>монументальную</a:t>
          </a:r>
          <a:endParaRPr lang="ru-RU" sz="1600" b="1" dirty="0"/>
        </a:p>
      </dgm:t>
    </dgm:pt>
    <dgm:pt modelId="{0D5DF160-E02C-4801-8F8A-6B85C5360DEA}" type="parTrans" cxnId="{B6688F69-D86B-40C9-9D7B-2C0DB80D69C2}">
      <dgm:prSet/>
      <dgm:spPr/>
      <dgm:t>
        <a:bodyPr/>
        <a:lstStyle/>
        <a:p>
          <a:endParaRPr lang="ru-RU"/>
        </a:p>
      </dgm:t>
    </dgm:pt>
    <dgm:pt modelId="{9BDF0A15-05C4-4D39-ACDD-FE4FB1CC6BAE}" type="sibTrans" cxnId="{B6688F69-D86B-40C9-9D7B-2C0DB80D69C2}">
      <dgm:prSet/>
      <dgm:spPr/>
      <dgm:t>
        <a:bodyPr/>
        <a:lstStyle/>
        <a:p>
          <a:endParaRPr lang="ru-RU"/>
        </a:p>
      </dgm:t>
    </dgm:pt>
    <dgm:pt modelId="{D9140D0B-C983-4A32-BD93-9F0E4E6C6837}">
      <dgm:prSet phldrT="[Текст]" custT="1"/>
      <dgm:spPr/>
      <dgm:t>
        <a:bodyPr/>
        <a:lstStyle/>
        <a:p>
          <a:r>
            <a:rPr lang="ru-RU" sz="1400" dirty="0" smtClean="0"/>
            <a:t>Слово «монументальная» говорит о чем-то большом и значительном. Монументальная живопись — это большие картины на внутренних или наружных стенах зданий (фрески, панно и др.)</a:t>
          </a:r>
          <a:endParaRPr lang="ru-RU" sz="1400" dirty="0"/>
        </a:p>
      </dgm:t>
    </dgm:pt>
    <dgm:pt modelId="{0852FFAA-6B2D-4483-AB08-9D409876398B}" type="parTrans" cxnId="{6F3828E3-D657-4302-A2E9-68BEC0CCAB78}">
      <dgm:prSet/>
      <dgm:spPr/>
      <dgm:t>
        <a:bodyPr/>
        <a:lstStyle/>
        <a:p>
          <a:endParaRPr lang="ru-RU"/>
        </a:p>
      </dgm:t>
    </dgm:pt>
    <dgm:pt modelId="{D8C52AFF-7A9D-4245-9904-A537E5A69123}" type="sibTrans" cxnId="{6F3828E3-D657-4302-A2E9-68BEC0CCAB78}">
      <dgm:prSet/>
      <dgm:spPr/>
      <dgm:t>
        <a:bodyPr/>
        <a:lstStyle/>
        <a:p>
          <a:endParaRPr lang="ru-RU"/>
        </a:p>
      </dgm:t>
    </dgm:pt>
    <dgm:pt modelId="{1A931D5A-7FF2-4686-8C8E-8F035FD6A2F1}">
      <dgm:prSet phldrT="[Текст]" custT="1"/>
      <dgm:spPr/>
      <dgm:t>
        <a:bodyPr/>
        <a:lstStyle/>
        <a:p>
          <a:r>
            <a:rPr lang="ru-RU" sz="1600" b="1" dirty="0" smtClean="0"/>
            <a:t>станковую</a:t>
          </a:r>
          <a:endParaRPr lang="ru-RU" sz="1600" b="1" dirty="0"/>
        </a:p>
      </dgm:t>
    </dgm:pt>
    <dgm:pt modelId="{BBEE4F32-2D15-40B4-8555-A258DA778875}" type="parTrans" cxnId="{21FA068B-CF46-46AF-BF0B-10C6287721AD}">
      <dgm:prSet/>
      <dgm:spPr/>
      <dgm:t>
        <a:bodyPr/>
        <a:lstStyle/>
        <a:p>
          <a:endParaRPr lang="ru-RU"/>
        </a:p>
      </dgm:t>
    </dgm:pt>
    <dgm:pt modelId="{5C80CD12-3CC5-492E-9E6A-09D2976CF297}" type="sibTrans" cxnId="{21FA068B-CF46-46AF-BF0B-10C6287721AD}">
      <dgm:prSet/>
      <dgm:spPr/>
      <dgm:t>
        <a:bodyPr/>
        <a:lstStyle/>
        <a:p>
          <a:endParaRPr lang="ru-RU"/>
        </a:p>
      </dgm:t>
    </dgm:pt>
    <dgm:pt modelId="{C1A455CB-89FE-4E0C-BDF1-CEBE27E62ECA}">
      <dgm:prSet phldrT="[Текст]" custT="1"/>
      <dgm:spPr/>
      <dgm:t>
        <a:bodyPr/>
        <a:lstStyle/>
        <a:p>
          <a:r>
            <a:rPr lang="ru-RU" sz="1400" dirty="0" smtClean="0"/>
            <a:t>Художник пишет картины на холсте, натянутом на подрамник и установленном на мольберте, который также может быть назван станком. Отсюда и название «станковая живопись»</a:t>
          </a:r>
          <a:endParaRPr lang="ru-RU" sz="1400" dirty="0"/>
        </a:p>
      </dgm:t>
    </dgm:pt>
    <dgm:pt modelId="{AEF16EC1-0262-47BE-9E62-77C9303ACB41}" type="parTrans" cxnId="{26B43EA5-CDAD-4A8D-8185-980645A253E8}">
      <dgm:prSet/>
      <dgm:spPr/>
      <dgm:t>
        <a:bodyPr/>
        <a:lstStyle/>
        <a:p>
          <a:endParaRPr lang="ru-RU"/>
        </a:p>
      </dgm:t>
    </dgm:pt>
    <dgm:pt modelId="{673BB0BA-B989-4ADF-9F37-F636B712471D}" type="sibTrans" cxnId="{26B43EA5-CDAD-4A8D-8185-980645A253E8}">
      <dgm:prSet/>
      <dgm:spPr/>
      <dgm:t>
        <a:bodyPr/>
        <a:lstStyle/>
        <a:p>
          <a:endParaRPr lang="ru-RU"/>
        </a:p>
      </dgm:t>
    </dgm:pt>
    <dgm:pt modelId="{68277159-4659-4068-BE60-20AFD141E880}" type="pres">
      <dgm:prSet presAssocID="{A0F58B78-2DDD-4F33-BFE5-6C57B1CDB6D4}" presName="hierChild1" presStyleCnt="0">
        <dgm:presLayoutVars>
          <dgm:chPref val="1"/>
          <dgm:dir/>
          <dgm:animOne val="branch"/>
          <dgm:animLvl val="lvl"/>
          <dgm:resizeHandles/>
        </dgm:presLayoutVars>
      </dgm:prSet>
      <dgm:spPr/>
      <dgm:t>
        <a:bodyPr/>
        <a:lstStyle/>
        <a:p>
          <a:endParaRPr lang="ru-RU"/>
        </a:p>
      </dgm:t>
    </dgm:pt>
    <dgm:pt modelId="{89D80149-80DA-4B25-A2F9-731F4D4C5A8E}" type="pres">
      <dgm:prSet presAssocID="{455219F7-0904-4079-BF19-8D4D3B433CEC}" presName="hierRoot1" presStyleCnt="0"/>
      <dgm:spPr/>
    </dgm:pt>
    <dgm:pt modelId="{C060E4A7-8DCB-4A3E-9FF0-BC0B24E3CB2D}" type="pres">
      <dgm:prSet presAssocID="{455219F7-0904-4079-BF19-8D4D3B433CEC}" presName="composite" presStyleCnt="0"/>
      <dgm:spPr/>
    </dgm:pt>
    <dgm:pt modelId="{C5D36BD1-F614-47E0-B7E4-6A05BA8A3A3A}" type="pres">
      <dgm:prSet presAssocID="{455219F7-0904-4079-BF19-8D4D3B433CEC}" presName="background" presStyleLbl="node0" presStyleIdx="0" presStyleCnt="1"/>
      <dgm:spPr/>
    </dgm:pt>
    <dgm:pt modelId="{7AE24416-F3F6-4EAB-8C30-B55733439092}" type="pres">
      <dgm:prSet presAssocID="{455219F7-0904-4079-BF19-8D4D3B433CEC}" presName="text" presStyleLbl="fgAcc0" presStyleIdx="0" presStyleCnt="1">
        <dgm:presLayoutVars>
          <dgm:chPref val="3"/>
        </dgm:presLayoutVars>
      </dgm:prSet>
      <dgm:spPr/>
      <dgm:t>
        <a:bodyPr/>
        <a:lstStyle/>
        <a:p>
          <a:endParaRPr lang="ru-RU"/>
        </a:p>
      </dgm:t>
    </dgm:pt>
    <dgm:pt modelId="{6E298284-0622-4B2D-BF6A-13663DC88D0F}" type="pres">
      <dgm:prSet presAssocID="{455219F7-0904-4079-BF19-8D4D3B433CEC}" presName="hierChild2" presStyleCnt="0"/>
      <dgm:spPr/>
    </dgm:pt>
    <dgm:pt modelId="{740FCE36-6749-456F-8154-FF5621262157}" type="pres">
      <dgm:prSet presAssocID="{0D5DF160-E02C-4801-8F8A-6B85C5360DEA}" presName="Name10" presStyleLbl="parChTrans1D2" presStyleIdx="0" presStyleCnt="2"/>
      <dgm:spPr/>
      <dgm:t>
        <a:bodyPr/>
        <a:lstStyle/>
        <a:p>
          <a:endParaRPr lang="ru-RU"/>
        </a:p>
      </dgm:t>
    </dgm:pt>
    <dgm:pt modelId="{CBA8D807-3B25-434E-B77D-B52ACBDE5F53}" type="pres">
      <dgm:prSet presAssocID="{30B1F307-C456-4909-BBD1-AA2F90AA003A}" presName="hierRoot2" presStyleCnt="0"/>
      <dgm:spPr/>
    </dgm:pt>
    <dgm:pt modelId="{DA0E26D8-B820-4241-95DE-724856751D9C}" type="pres">
      <dgm:prSet presAssocID="{30B1F307-C456-4909-BBD1-AA2F90AA003A}" presName="composite2" presStyleCnt="0"/>
      <dgm:spPr/>
    </dgm:pt>
    <dgm:pt modelId="{D54E1C4B-1C25-41AB-934D-D4BFE2543EF8}" type="pres">
      <dgm:prSet presAssocID="{30B1F307-C456-4909-BBD1-AA2F90AA003A}" presName="background2" presStyleLbl="node2" presStyleIdx="0" presStyleCnt="2"/>
      <dgm:spPr/>
    </dgm:pt>
    <dgm:pt modelId="{8A3F60D1-DEC6-46A6-A59C-A728F74F363B}" type="pres">
      <dgm:prSet presAssocID="{30B1F307-C456-4909-BBD1-AA2F90AA003A}" presName="text2" presStyleLbl="fgAcc2" presStyleIdx="0" presStyleCnt="2">
        <dgm:presLayoutVars>
          <dgm:chPref val="3"/>
        </dgm:presLayoutVars>
      </dgm:prSet>
      <dgm:spPr/>
      <dgm:t>
        <a:bodyPr/>
        <a:lstStyle/>
        <a:p>
          <a:endParaRPr lang="ru-RU"/>
        </a:p>
      </dgm:t>
    </dgm:pt>
    <dgm:pt modelId="{763370B8-D96A-4C24-ABCE-68F358341380}" type="pres">
      <dgm:prSet presAssocID="{30B1F307-C456-4909-BBD1-AA2F90AA003A}" presName="hierChild3" presStyleCnt="0"/>
      <dgm:spPr/>
    </dgm:pt>
    <dgm:pt modelId="{BAD92F36-E381-4E21-B041-FA6E62373AF9}" type="pres">
      <dgm:prSet presAssocID="{0852FFAA-6B2D-4483-AB08-9D409876398B}" presName="Name17" presStyleLbl="parChTrans1D3" presStyleIdx="0" presStyleCnt="2"/>
      <dgm:spPr/>
      <dgm:t>
        <a:bodyPr/>
        <a:lstStyle/>
        <a:p>
          <a:endParaRPr lang="ru-RU"/>
        </a:p>
      </dgm:t>
    </dgm:pt>
    <dgm:pt modelId="{D0FA3FE6-C770-4AF1-88BC-B51564F5308F}" type="pres">
      <dgm:prSet presAssocID="{D9140D0B-C983-4A32-BD93-9F0E4E6C6837}" presName="hierRoot3" presStyleCnt="0"/>
      <dgm:spPr/>
    </dgm:pt>
    <dgm:pt modelId="{9B054C3F-0D4C-4A0C-B278-D1CF343198D1}" type="pres">
      <dgm:prSet presAssocID="{D9140D0B-C983-4A32-BD93-9F0E4E6C6837}" presName="composite3" presStyleCnt="0"/>
      <dgm:spPr/>
    </dgm:pt>
    <dgm:pt modelId="{9D53325A-B64A-4788-BEDA-2C449A02580D}" type="pres">
      <dgm:prSet presAssocID="{D9140D0B-C983-4A32-BD93-9F0E4E6C6837}" presName="background3" presStyleLbl="node3" presStyleIdx="0" presStyleCnt="2"/>
      <dgm:spPr/>
    </dgm:pt>
    <dgm:pt modelId="{445F3306-97AB-4018-8D04-2CCB59035225}" type="pres">
      <dgm:prSet presAssocID="{D9140D0B-C983-4A32-BD93-9F0E4E6C6837}" presName="text3" presStyleLbl="fgAcc3" presStyleIdx="0" presStyleCnt="2" custScaleX="177789">
        <dgm:presLayoutVars>
          <dgm:chPref val="3"/>
        </dgm:presLayoutVars>
      </dgm:prSet>
      <dgm:spPr/>
      <dgm:t>
        <a:bodyPr/>
        <a:lstStyle/>
        <a:p>
          <a:endParaRPr lang="ru-RU"/>
        </a:p>
      </dgm:t>
    </dgm:pt>
    <dgm:pt modelId="{AD7F407C-1642-4ACA-AD62-FCBBE1D5BC6C}" type="pres">
      <dgm:prSet presAssocID="{D9140D0B-C983-4A32-BD93-9F0E4E6C6837}" presName="hierChild4" presStyleCnt="0"/>
      <dgm:spPr/>
    </dgm:pt>
    <dgm:pt modelId="{5A585303-FD11-41B3-AA93-4456B5A6FF29}" type="pres">
      <dgm:prSet presAssocID="{BBEE4F32-2D15-40B4-8555-A258DA778875}" presName="Name10" presStyleLbl="parChTrans1D2" presStyleIdx="1" presStyleCnt="2"/>
      <dgm:spPr/>
      <dgm:t>
        <a:bodyPr/>
        <a:lstStyle/>
        <a:p>
          <a:endParaRPr lang="ru-RU"/>
        </a:p>
      </dgm:t>
    </dgm:pt>
    <dgm:pt modelId="{B18634CA-1C26-457F-A164-A14C452A2A4F}" type="pres">
      <dgm:prSet presAssocID="{1A931D5A-7FF2-4686-8C8E-8F035FD6A2F1}" presName="hierRoot2" presStyleCnt="0"/>
      <dgm:spPr/>
    </dgm:pt>
    <dgm:pt modelId="{57C2D1CA-F3C4-4B22-B045-5E98F257F307}" type="pres">
      <dgm:prSet presAssocID="{1A931D5A-7FF2-4686-8C8E-8F035FD6A2F1}" presName="composite2" presStyleCnt="0"/>
      <dgm:spPr/>
    </dgm:pt>
    <dgm:pt modelId="{2021F791-D411-4140-B715-FC7CAE08E9C3}" type="pres">
      <dgm:prSet presAssocID="{1A931D5A-7FF2-4686-8C8E-8F035FD6A2F1}" presName="background2" presStyleLbl="node2" presStyleIdx="1" presStyleCnt="2"/>
      <dgm:spPr/>
    </dgm:pt>
    <dgm:pt modelId="{64A5CE86-62B6-44D9-B754-8DD57775A445}" type="pres">
      <dgm:prSet presAssocID="{1A931D5A-7FF2-4686-8C8E-8F035FD6A2F1}" presName="text2" presStyleLbl="fgAcc2" presStyleIdx="1" presStyleCnt="2">
        <dgm:presLayoutVars>
          <dgm:chPref val="3"/>
        </dgm:presLayoutVars>
      </dgm:prSet>
      <dgm:spPr/>
      <dgm:t>
        <a:bodyPr/>
        <a:lstStyle/>
        <a:p>
          <a:endParaRPr lang="ru-RU"/>
        </a:p>
      </dgm:t>
    </dgm:pt>
    <dgm:pt modelId="{8D6F6F44-FDC8-44FA-B590-FBEA334D01FF}" type="pres">
      <dgm:prSet presAssocID="{1A931D5A-7FF2-4686-8C8E-8F035FD6A2F1}" presName="hierChild3" presStyleCnt="0"/>
      <dgm:spPr/>
    </dgm:pt>
    <dgm:pt modelId="{DD127036-96DF-4B4A-A664-C5F10E853E7C}" type="pres">
      <dgm:prSet presAssocID="{AEF16EC1-0262-47BE-9E62-77C9303ACB41}" presName="Name17" presStyleLbl="parChTrans1D3" presStyleIdx="1" presStyleCnt="2"/>
      <dgm:spPr/>
      <dgm:t>
        <a:bodyPr/>
        <a:lstStyle/>
        <a:p>
          <a:endParaRPr lang="ru-RU"/>
        </a:p>
      </dgm:t>
    </dgm:pt>
    <dgm:pt modelId="{1D8B3B1C-EBF0-4469-A1A9-F4D8B1D6DDC2}" type="pres">
      <dgm:prSet presAssocID="{C1A455CB-89FE-4E0C-BDF1-CEBE27E62ECA}" presName="hierRoot3" presStyleCnt="0"/>
      <dgm:spPr/>
    </dgm:pt>
    <dgm:pt modelId="{51975708-204C-4919-9F28-DD1EC3AC7E6F}" type="pres">
      <dgm:prSet presAssocID="{C1A455CB-89FE-4E0C-BDF1-CEBE27E62ECA}" presName="composite3" presStyleCnt="0"/>
      <dgm:spPr/>
    </dgm:pt>
    <dgm:pt modelId="{1C5A7D20-9DD5-4F25-BFAC-82F18E64E5B0}" type="pres">
      <dgm:prSet presAssocID="{C1A455CB-89FE-4E0C-BDF1-CEBE27E62ECA}" presName="background3" presStyleLbl="node3" presStyleIdx="1" presStyleCnt="2"/>
      <dgm:spPr/>
    </dgm:pt>
    <dgm:pt modelId="{1FB16D0C-4835-4980-9915-509EF13C56AF}" type="pres">
      <dgm:prSet presAssocID="{C1A455CB-89FE-4E0C-BDF1-CEBE27E62ECA}" presName="text3" presStyleLbl="fgAcc3" presStyleIdx="1" presStyleCnt="2" custScaleX="175113">
        <dgm:presLayoutVars>
          <dgm:chPref val="3"/>
        </dgm:presLayoutVars>
      </dgm:prSet>
      <dgm:spPr/>
      <dgm:t>
        <a:bodyPr/>
        <a:lstStyle/>
        <a:p>
          <a:endParaRPr lang="ru-RU"/>
        </a:p>
      </dgm:t>
    </dgm:pt>
    <dgm:pt modelId="{FC42D7E6-D7EF-4D54-9AA9-A301C10120B4}" type="pres">
      <dgm:prSet presAssocID="{C1A455CB-89FE-4E0C-BDF1-CEBE27E62ECA}" presName="hierChild4" presStyleCnt="0"/>
      <dgm:spPr/>
    </dgm:pt>
  </dgm:ptLst>
  <dgm:cxnLst>
    <dgm:cxn modelId="{26B43EA5-CDAD-4A8D-8185-980645A253E8}" srcId="{1A931D5A-7FF2-4686-8C8E-8F035FD6A2F1}" destId="{C1A455CB-89FE-4E0C-BDF1-CEBE27E62ECA}" srcOrd="0" destOrd="0" parTransId="{AEF16EC1-0262-47BE-9E62-77C9303ACB41}" sibTransId="{673BB0BA-B989-4ADF-9F37-F636B712471D}"/>
    <dgm:cxn modelId="{CB5C0201-7A2A-4F2F-8583-7B4F60F08628}" type="presOf" srcId="{C1A455CB-89FE-4E0C-BDF1-CEBE27E62ECA}" destId="{1FB16D0C-4835-4980-9915-509EF13C56AF}" srcOrd="0" destOrd="0" presId="urn:microsoft.com/office/officeart/2005/8/layout/hierarchy1"/>
    <dgm:cxn modelId="{936AFF12-7F82-46B8-B56C-7810308348DA}" srcId="{A0F58B78-2DDD-4F33-BFE5-6C57B1CDB6D4}" destId="{455219F7-0904-4079-BF19-8D4D3B433CEC}" srcOrd="0" destOrd="0" parTransId="{569F443E-FD22-4786-9544-0FBC519BD0C3}" sibTransId="{34407AF0-3A8B-452A-B47C-0F09AA4B1229}"/>
    <dgm:cxn modelId="{A2E7202C-5751-4A03-AF42-98DD423F726E}" type="presOf" srcId="{0D5DF160-E02C-4801-8F8A-6B85C5360DEA}" destId="{740FCE36-6749-456F-8154-FF5621262157}" srcOrd="0" destOrd="0" presId="urn:microsoft.com/office/officeart/2005/8/layout/hierarchy1"/>
    <dgm:cxn modelId="{2B508A97-606A-459B-A7AF-BD6B3E4F2963}" type="presOf" srcId="{AEF16EC1-0262-47BE-9E62-77C9303ACB41}" destId="{DD127036-96DF-4B4A-A664-C5F10E853E7C}" srcOrd="0" destOrd="0" presId="urn:microsoft.com/office/officeart/2005/8/layout/hierarchy1"/>
    <dgm:cxn modelId="{B6688F69-D86B-40C9-9D7B-2C0DB80D69C2}" srcId="{455219F7-0904-4079-BF19-8D4D3B433CEC}" destId="{30B1F307-C456-4909-BBD1-AA2F90AA003A}" srcOrd="0" destOrd="0" parTransId="{0D5DF160-E02C-4801-8F8A-6B85C5360DEA}" sibTransId="{9BDF0A15-05C4-4D39-ACDD-FE4FB1CC6BAE}"/>
    <dgm:cxn modelId="{6F3828E3-D657-4302-A2E9-68BEC0CCAB78}" srcId="{30B1F307-C456-4909-BBD1-AA2F90AA003A}" destId="{D9140D0B-C983-4A32-BD93-9F0E4E6C6837}" srcOrd="0" destOrd="0" parTransId="{0852FFAA-6B2D-4483-AB08-9D409876398B}" sibTransId="{D8C52AFF-7A9D-4245-9904-A537E5A69123}"/>
    <dgm:cxn modelId="{7D56BDB3-5468-4CCC-9686-2C1109DDB172}" type="presOf" srcId="{455219F7-0904-4079-BF19-8D4D3B433CEC}" destId="{7AE24416-F3F6-4EAB-8C30-B55733439092}" srcOrd="0" destOrd="0" presId="urn:microsoft.com/office/officeart/2005/8/layout/hierarchy1"/>
    <dgm:cxn modelId="{FA922C81-109E-469C-9B25-D1C567826533}" type="presOf" srcId="{1A931D5A-7FF2-4686-8C8E-8F035FD6A2F1}" destId="{64A5CE86-62B6-44D9-B754-8DD57775A445}" srcOrd="0" destOrd="0" presId="urn:microsoft.com/office/officeart/2005/8/layout/hierarchy1"/>
    <dgm:cxn modelId="{ED6C9165-26EB-487D-8E1A-FB7C5CEB6CB8}" type="presOf" srcId="{0852FFAA-6B2D-4483-AB08-9D409876398B}" destId="{BAD92F36-E381-4E21-B041-FA6E62373AF9}" srcOrd="0" destOrd="0" presId="urn:microsoft.com/office/officeart/2005/8/layout/hierarchy1"/>
    <dgm:cxn modelId="{2B527C96-89FB-49A5-BF24-B8C8F6021164}" type="presOf" srcId="{30B1F307-C456-4909-BBD1-AA2F90AA003A}" destId="{8A3F60D1-DEC6-46A6-A59C-A728F74F363B}" srcOrd="0" destOrd="0" presId="urn:microsoft.com/office/officeart/2005/8/layout/hierarchy1"/>
    <dgm:cxn modelId="{21FA068B-CF46-46AF-BF0B-10C6287721AD}" srcId="{455219F7-0904-4079-BF19-8D4D3B433CEC}" destId="{1A931D5A-7FF2-4686-8C8E-8F035FD6A2F1}" srcOrd="1" destOrd="0" parTransId="{BBEE4F32-2D15-40B4-8555-A258DA778875}" sibTransId="{5C80CD12-3CC5-492E-9E6A-09D2976CF297}"/>
    <dgm:cxn modelId="{EE89342D-DD48-47F3-BBE7-B75E388B736E}" type="presOf" srcId="{D9140D0B-C983-4A32-BD93-9F0E4E6C6837}" destId="{445F3306-97AB-4018-8D04-2CCB59035225}" srcOrd="0" destOrd="0" presId="urn:microsoft.com/office/officeart/2005/8/layout/hierarchy1"/>
    <dgm:cxn modelId="{01CB23AC-EEF5-425D-8371-0A4DE885A315}" type="presOf" srcId="{BBEE4F32-2D15-40B4-8555-A258DA778875}" destId="{5A585303-FD11-41B3-AA93-4456B5A6FF29}" srcOrd="0" destOrd="0" presId="urn:microsoft.com/office/officeart/2005/8/layout/hierarchy1"/>
    <dgm:cxn modelId="{D88BD83A-CDA6-444A-AE0B-0302F270BD71}" type="presOf" srcId="{A0F58B78-2DDD-4F33-BFE5-6C57B1CDB6D4}" destId="{68277159-4659-4068-BE60-20AFD141E880}" srcOrd="0" destOrd="0" presId="urn:microsoft.com/office/officeart/2005/8/layout/hierarchy1"/>
    <dgm:cxn modelId="{437EE352-17DA-4D84-9E2F-835F12A48A64}" type="presParOf" srcId="{68277159-4659-4068-BE60-20AFD141E880}" destId="{89D80149-80DA-4B25-A2F9-731F4D4C5A8E}" srcOrd="0" destOrd="0" presId="urn:microsoft.com/office/officeart/2005/8/layout/hierarchy1"/>
    <dgm:cxn modelId="{638DABC9-639C-4702-B705-A3B55499D169}" type="presParOf" srcId="{89D80149-80DA-4B25-A2F9-731F4D4C5A8E}" destId="{C060E4A7-8DCB-4A3E-9FF0-BC0B24E3CB2D}" srcOrd="0" destOrd="0" presId="urn:microsoft.com/office/officeart/2005/8/layout/hierarchy1"/>
    <dgm:cxn modelId="{BEA1DAD7-3996-4835-BAA5-B7A8150871FB}" type="presParOf" srcId="{C060E4A7-8DCB-4A3E-9FF0-BC0B24E3CB2D}" destId="{C5D36BD1-F614-47E0-B7E4-6A05BA8A3A3A}" srcOrd="0" destOrd="0" presId="urn:microsoft.com/office/officeart/2005/8/layout/hierarchy1"/>
    <dgm:cxn modelId="{EF341C5A-766D-42D6-914A-C31C522E655E}" type="presParOf" srcId="{C060E4A7-8DCB-4A3E-9FF0-BC0B24E3CB2D}" destId="{7AE24416-F3F6-4EAB-8C30-B55733439092}" srcOrd="1" destOrd="0" presId="urn:microsoft.com/office/officeart/2005/8/layout/hierarchy1"/>
    <dgm:cxn modelId="{AC0CA76E-32D0-4B30-ADBD-C54212ADCB60}" type="presParOf" srcId="{89D80149-80DA-4B25-A2F9-731F4D4C5A8E}" destId="{6E298284-0622-4B2D-BF6A-13663DC88D0F}" srcOrd="1" destOrd="0" presId="urn:microsoft.com/office/officeart/2005/8/layout/hierarchy1"/>
    <dgm:cxn modelId="{5849E6A5-4065-4E88-BDA7-F643CC8597D8}" type="presParOf" srcId="{6E298284-0622-4B2D-BF6A-13663DC88D0F}" destId="{740FCE36-6749-456F-8154-FF5621262157}" srcOrd="0" destOrd="0" presId="urn:microsoft.com/office/officeart/2005/8/layout/hierarchy1"/>
    <dgm:cxn modelId="{2F7CE983-4E36-46AC-84F5-82C85AB3C036}" type="presParOf" srcId="{6E298284-0622-4B2D-BF6A-13663DC88D0F}" destId="{CBA8D807-3B25-434E-B77D-B52ACBDE5F53}" srcOrd="1" destOrd="0" presId="urn:microsoft.com/office/officeart/2005/8/layout/hierarchy1"/>
    <dgm:cxn modelId="{2C9F5B89-545A-4327-A326-1B013A092DA6}" type="presParOf" srcId="{CBA8D807-3B25-434E-B77D-B52ACBDE5F53}" destId="{DA0E26D8-B820-4241-95DE-724856751D9C}" srcOrd="0" destOrd="0" presId="urn:microsoft.com/office/officeart/2005/8/layout/hierarchy1"/>
    <dgm:cxn modelId="{F1F5FF05-938A-4FC6-97D7-2A8A673021A2}" type="presParOf" srcId="{DA0E26D8-B820-4241-95DE-724856751D9C}" destId="{D54E1C4B-1C25-41AB-934D-D4BFE2543EF8}" srcOrd="0" destOrd="0" presId="urn:microsoft.com/office/officeart/2005/8/layout/hierarchy1"/>
    <dgm:cxn modelId="{09CBCD68-EE84-4F06-A9F4-97489B93C4C7}" type="presParOf" srcId="{DA0E26D8-B820-4241-95DE-724856751D9C}" destId="{8A3F60D1-DEC6-46A6-A59C-A728F74F363B}" srcOrd="1" destOrd="0" presId="urn:microsoft.com/office/officeart/2005/8/layout/hierarchy1"/>
    <dgm:cxn modelId="{60E4EE51-B8BF-4354-8F95-3057950F1F35}" type="presParOf" srcId="{CBA8D807-3B25-434E-B77D-B52ACBDE5F53}" destId="{763370B8-D96A-4C24-ABCE-68F358341380}" srcOrd="1" destOrd="0" presId="urn:microsoft.com/office/officeart/2005/8/layout/hierarchy1"/>
    <dgm:cxn modelId="{254E9B55-D796-473E-B02B-29256EB1B130}" type="presParOf" srcId="{763370B8-D96A-4C24-ABCE-68F358341380}" destId="{BAD92F36-E381-4E21-B041-FA6E62373AF9}" srcOrd="0" destOrd="0" presId="urn:microsoft.com/office/officeart/2005/8/layout/hierarchy1"/>
    <dgm:cxn modelId="{C970356F-0A1F-4525-9DA7-CC62DA56E8BB}" type="presParOf" srcId="{763370B8-D96A-4C24-ABCE-68F358341380}" destId="{D0FA3FE6-C770-4AF1-88BC-B51564F5308F}" srcOrd="1" destOrd="0" presId="urn:microsoft.com/office/officeart/2005/8/layout/hierarchy1"/>
    <dgm:cxn modelId="{C1198490-D2AC-4A5F-AAE4-6FD74677042F}" type="presParOf" srcId="{D0FA3FE6-C770-4AF1-88BC-B51564F5308F}" destId="{9B054C3F-0D4C-4A0C-B278-D1CF343198D1}" srcOrd="0" destOrd="0" presId="urn:microsoft.com/office/officeart/2005/8/layout/hierarchy1"/>
    <dgm:cxn modelId="{03A2545D-93B1-4FE7-AFE2-6AE2ECE6AC6C}" type="presParOf" srcId="{9B054C3F-0D4C-4A0C-B278-D1CF343198D1}" destId="{9D53325A-B64A-4788-BEDA-2C449A02580D}" srcOrd="0" destOrd="0" presId="urn:microsoft.com/office/officeart/2005/8/layout/hierarchy1"/>
    <dgm:cxn modelId="{752DCD6D-3998-462E-8AFE-12749DE36080}" type="presParOf" srcId="{9B054C3F-0D4C-4A0C-B278-D1CF343198D1}" destId="{445F3306-97AB-4018-8D04-2CCB59035225}" srcOrd="1" destOrd="0" presId="urn:microsoft.com/office/officeart/2005/8/layout/hierarchy1"/>
    <dgm:cxn modelId="{D962932F-2DB6-4AA2-A0F0-1D5EC93EA0DB}" type="presParOf" srcId="{D0FA3FE6-C770-4AF1-88BC-B51564F5308F}" destId="{AD7F407C-1642-4ACA-AD62-FCBBE1D5BC6C}" srcOrd="1" destOrd="0" presId="urn:microsoft.com/office/officeart/2005/8/layout/hierarchy1"/>
    <dgm:cxn modelId="{87E2341A-AA52-4B74-898D-0F13A1D3577A}" type="presParOf" srcId="{6E298284-0622-4B2D-BF6A-13663DC88D0F}" destId="{5A585303-FD11-41B3-AA93-4456B5A6FF29}" srcOrd="2" destOrd="0" presId="urn:microsoft.com/office/officeart/2005/8/layout/hierarchy1"/>
    <dgm:cxn modelId="{EA0C7DC0-0819-4F3D-942C-CB0922B856A7}" type="presParOf" srcId="{6E298284-0622-4B2D-BF6A-13663DC88D0F}" destId="{B18634CA-1C26-457F-A164-A14C452A2A4F}" srcOrd="3" destOrd="0" presId="urn:microsoft.com/office/officeart/2005/8/layout/hierarchy1"/>
    <dgm:cxn modelId="{49939654-2D80-407C-9A37-5086DBF78025}" type="presParOf" srcId="{B18634CA-1C26-457F-A164-A14C452A2A4F}" destId="{57C2D1CA-F3C4-4B22-B045-5E98F257F307}" srcOrd="0" destOrd="0" presId="urn:microsoft.com/office/officeart/2005/8/layout/hierarchy1"/>
    <dgm:cxn modelId="{218AC48C-07EE-4DC3-896E-A7176BF4814A}" type="presParOf" srcId="{57C2D1CA-F3C4-4B22-B045-5E98F257F307}" destId="{2021F791-D411-4140-B715-FC7CAE08E9C3}" srcOrd="0" destOrd="0" presId="urn:microsoft.com/office/officeart/2005/8/layout/hierarchy1"/>
    <dgm:cxn modelId="{A497B0F5-E04D-426E-B381-33D81CEC5588}" type="presParOf" srcId="{57C2D1CA-F3C4-4B22-B045-5E98F257F307}" destId="{64A5CE86-62B6-44D9-B754-8DD57775A445}" srcOrd="1" destOrd="0" presId="urn:microsoft.com/office/officeart/2005/8/layout/hierarchy1"/>
    <dgm:cxn modelId="{10443F7F-03ED-46E7-8ADD-49D65617DD50}" type="presParOf" srcId="{B18634CA-1C26-457F-A164-A14C452A2A4F}" destId="{8D6F6F44-FDC8-44FA-B590-FBEA334D01FF}" srcOrd="1" destOrd="0" presId="urn:microsoft.com/office/officeart/2005/8/layout/hierarchy1"/>
    <dgm:cxn modelId="{EA24951F-645D-443C-B0D6-4640C77FB7AA}" type="presParOf" srcId="{8D6F6F44-FDC8-44FA-B590-FBEA334D01FF}" destId="{DD127036-96DF-4B4A-A664-C5F10E853E7C}" srcOrd="0" destOrd="0" presId="urn:microsoft.com/office/officeart/2005/8/layout/hierarchy1"/>
    <dgm:cxn modelId="{422AF824-8469-4C69-A156-6F0276C2D333}" type="presParOf" srcId="{8D6F6F44-FDC8-44FA-B590-FBEA334D01FF}" destId="{1D8B3B1C-EBF0-4469-A1A9-F4D8B1D6DDC2}" srcOrd="1" destOrd="0" presId="urn:microsoft.com/office/officeart/2005/8/layout/hierarchy1"/>
    <dgm:cxn modelId="{CFD19693-1958-4620-8B38-74C399614713}" type="presParOf" srcId="{1D8B3B1C-EBF0-4469-A1A9-F4D8B1D6DDC2}" destId="{51975708-204C-4919-9F28-DD1EC3AC7E6F}" srcOrd="0" destOrd="0" presId="urn:microsoft.com/office/officeart/2005/8/layout/hierarchy1"/>
    <dgm:cxn modelId="{32FB935D-8919-4E13-99F7-5DEE8774CF2B}" type="presParOf" srcId="{51975708-204C-4919-9F28-DD1EC3AC7E6F}" destId="{1C5A7D20-9DD5-4F25-BFAC-82F18E64E5B0}" srcOrd="0" destOrd="0" presId="urn:microsoft.com/office/officeart/2005/8/layout/hierarchy1"/>
    <dgm:cxn modelId="{D5C49070-8060-4DBD-8098-667A6E1A7CF4}" type="presParOf" srcId="{51975708-204C-4919-9F28-DD1EC3AC7E6F}" destId="{1FB16D0C-4835-4980-9915-509EF13C56AF}" srcOrd="1" destOrd="0" presId="urn:microsoft.com/office/officeart/2005/8/layout/hierarchy1"/>
    <dgm:cxn modelId="{82D3E792-6086-4FEF-804D-7C2F422E631E}" type="presParOf" srcId="{1D8B3B1C-EBF0-4469-A1A9-F4D8B1D6DDC2}" destId="{FC42D7E6-D7EF-4D54-9AA9-A301C10120B4}"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8D2FBE-C25F-4443-B4C8-D467D0306068}" type="doc">
      <dgm:prSet loTypeId="urn:microsoft.com/office/officeart/2005/8/layout/list1" loCatId="list" qsTypeId="urn:microsoft.com/office/officeart/2005/8/quickstyle/3d2" qsCatId="3D" csTypeId="urn:microsoft.com/office/officeart/2005/8/colors/colorful1#1" csCatId="colorful" phldr="1"/>
      <dgm:spPr/>
      <dgm:t>
        <a:bodyPr/>
        <a:lstStyle/>
        <a:p>
          <a:endParaRPr lang="ru-RU"/>
        </a:p>
      </dgm:t>
    </dgm:pt>
    <dgm:pt modelId="{66F0DD59-2B65-4969-857E-75F41E431580}">
      <dgm:prSet phldrT="[Текст]"/>
      <dgm:spPr/>
      <dgm:t>
        <a:bodyPr/>
        <a:lstStyle/>
        <a:p>
          <a:r>
            <a:rPr lang="ru-RU" dirty="0" smtClean="0"/>
            <a:t>Портрет </a:t>
          </a:r>
          <a:endParaRPr lang="ru-RU" dirty="0"/>
        </a:p>
      </dgm:t>
    </dgm:pt>
    <dgm:pt modelId="{81BD5B91-6952-4F59-89FD-25F5E174A543}" type="parTrans" cxnId="{C26160F1-C64F-408E-B9AC-6C49C0F23EA5}">
      <dgm:prSet/>
      <dgm:spPr/>
      <dgm:t>
        <a:bodyPr/>
        <a:lstStyle/>
        <a:p>
          <a:endParaRPr lang="ru-RU"/>
        </a:p>
      </dgm:t>
    </dgm:pt>
    <dgm:pt modelId="{E3E16223-8E2A-4E26-91B3-3703726343D6}" type="sibTrans" cxnId="{C26160F1-C64F-408E-B9AC-6C49C0F23EA5}">
      <dgm:prSet/>
      <dgm:spPr/>
      <dgm:t>
        <a:bodyPr/>
        <a:lstStyle/>
        <a:p>
          <a:endParaRPr lang="ru-RU"/>
        </a:p>
      </dgm:t>
    </dgm:pt>
    <dgm:pt modelId="{7EF01579-621F-44E3-9064-816652F5F793}">
      <dgm:prSet phldrT="[Текст]"/>
      <dgm:spPr/>
      <dgm:t>
        <a:bodyPr/>
        <a:lstStyle/>
        <a:p>
          <a:r>
            <a:rPr lang="ru-RU" dirty="0" smtClean="0"/>
            <a:t>Натюрморт </a:t>
          </a:r>
          <a:endParaRPr lang="ru-RU" dirty="0"/>
        </a:p>
      </dgm:t>
    </dgm:pt>
    <dgm:pt modelId="{01013D0C-0484-4382-B48B-B2FFA9CB5B08}" type="parTrans" cxnId="{268F8D91-B8A5-4551-BBA5-5F38A79BF631}">
      <dgm:prSet/>
      <dgm:spPr/>
      <dgm:t>
        <a:bodyPr/>
        <a:lstStyle/>
        <a:p>
          <a:endParaRPr lang="ru-RU"/>
        </a:p>
      </dgm:t>
    </dgm:pt>
    <dgm:pt modelId="{E3C0020E-8CDE-4094-A0A8-22CF17FC4E75}" type="sibTrans" cxnId="{268F8D91-B8A5-4551-BBA5-5F38A79BF631}">
      <dgm:prSet/>
      <dgm:spPr/>
      <dgm:t>
        <a:bodyPr/>
        <a:lstStyle/>
        <a:p>
          <a:endParaRPr lang="ru-RU"/>
        </a:p>
      </dgm:t>
    </dgm:pt>
    <dgm:pt modelId="{A3A88983-3F0E-4426-8428-1EEAF06FDD1C}">
      <dgm:prSet phldrT="[Текст]"/>
      <dgm:spPr/>
      <dgm:t>
        <a:bodyPr/>
        <a:lstStyle/>
        <a:p>
          <a:r>
            <a:rPr lang="ru-RU" dirty="0" smtClean="0"/>
            <a:t>Пейзаж </a:t>
          </a:r>
          <a:endParaRPr lang="ru-RU" dirty="0"/>
        </a:p>
      </dgm:t>
    </dgm:pt>
    <dgm:pt modelId="{A27D90B9-CB91-4DD5-A35D-0F95AAB7ED03}" type="parTrans" cxnId="{D9DB0843-D5FD-44F4-A036-9BB1A6A1E05F}">
      <dgm:prSet/>
      <dgm:spPr/>
      <dgm:t>
        <a:bodyPr/>
        <a:lstStyle/>
        <a:p>
          <a:endParaRPr lang="ru-RU"/>
        </a:p>
      </dgm:t>
    </dgm:pt>
    <dgm:pt modelId="{E568C167-9DF9-45D1-805C-284478C15B85}" type="sibTrans" cxnId="{D9DB0843-D5FD-44F4-A036-9BB1A6A1E05F}">
      <dgm:prSet/>
      <dgm:spPr/>
      <dgm:t>
        <a:bodyPr/>
        <a:lstStyle/>
        <a:p>
          <a:endParaRPr lang="ru-RU"/>
        </a:p>
      </dgm:t>
    </dgm:pt>
    <dgm:pt modelId="{0221F49D-829B-4FFC-9170-D5A918245C44}">
      <dgm:prSet/>
      <dgm:spPr/>
      <dgm:t>
        <a:bodyPr/>
        <a:lstStyle/>
        <a:p>
          <a:r>
            <a:rPr lang="ru-RU" dirty="0" smtClean="0"/>
            <a:t>Анималистический жанр</a:t>
          </a:r>
          <a:endParaRPr lang="ru-RU" dirty="0"/>
        </a:p>
      </dgm:t>
    </dgm:pt>
    <dgm:pt modelId="{EF777500-8046-4A5F-BE18-F03A96286016}" type="parTrans" cxnId="{EEDE2CA3-4EF3-4CE3-A107-30B7692BD45F}">
      <dgm:prSet/>
      <dgm:spPr/>
      <dgm:t>
        <a:bodyPr/>
        <a:lstStyle/>
        <a:p>
          <a:endParaRPr lang="ru-RU"/>
        </a:p>
      </dgm:t>
    </dgm:pt>
    <dgm:pt modelId="{090FC15B-6355-4D8C-977D-9522652A40C4}" type="sibTrans" cxnId="{EEDE2CA3-4EF3-4CE3-A107-30B7692BD45F}">
      <dgm:prSet/>
      <dgm:spPr/>
      <dgm:t>
        <a:bodyPr/>
        <a:lstStyle/>
        <a:p>
          <a:endParaRPr lang="ru-RU"/>
        </a:p>
      </dgm:t>
    </dgm:pt>
    <dgm:pt modelId="{A00E42F4-10FD-44A2-8DED-2C796957D3F0}">
      <dgm:prSet/>
      <dgm:spPr/>
      <dgm:t>
        <a:bodyPr/>
        <a:lstStyle/>
        <a:p>
          <a:r>
            <a:rPr lang="ru-RU" dirty="0" smtClean="0"/>
            <a:t>Бытовой жанр</a:t>
          </a:r>
          <a:endParaRPr lang="ru-RU" dirty="0"/>
        </a:p>
      </dgm:t>
    </dgm:pt>
    <dgm:pt modelId="{D4E1E51E-1F2C-472B-AEEC-5C762EBD1781}" type="parTrans" cxnId="{E7284A8A-DBB8-47C3-AC32-DF6E054FF687}">
      <dgm:prSet/>
      <dgm:spPr/>
      <dgm:t>
        <a:bodyPr/>
        <a:lstStyle/>
        <a:p>
          <a:endParaRPr lang="ru-RU"/>
        </a:p>
      </dgm:t>
    </dgm:pt>
    <dgm:pt modelId="{F65E31AD-2B32-4BB6-B3A1-6F87DCE92802}" type="sibTrans" cxnId="{E7284A8A-DBB8-47C3-AC32-DF6E054FF687}">
      <dgm:prSet/>
      <dgm:spPr/>
      <dgm:t>
        <a:bodyPr/>
        <a:lstStyle/>
        <a:p>
          <a:endParaRPr lang="ru-RU"/>
        </a:p>
      </dgm:t>
    </dgm:pt>
    <dgm:pt modelId="{C6F6BF83-22A4-4443-B298-ABAB02D16914}">
      <dgm:prSet/>
      <dgm:spPr/>
      <dgm:t>
        <a:bodyPr/>
        <a:lstStyle/>
        <a:p>
          <a:r>
            <a:rPr lang="ru-RU" dirty="0" smtClean="0"/>
            <a:t>Мифологический жанр</a:t>
          </a:r>
        </a:p>
      </dgm:t>
    </dgm:pt>
    <dgm:pt modelId="{4D41C368-34C0-4A91-A7A0-8A319A97089A}" type="parTrans" cxnId="{23BBE88C-A05A-4100-A17D-5475C9EFD2B6}">
      <dgm:prSet/>
      <dgm:spPr/>
      <dgm:t>
        <a:bodyPr/>
        <a:lstStyle/>
        <a:p>
          <a:endParaRPr lang="ru-RU"/>
        </a:p>
      </dgm:t>
    </dgm:pt>
    <dgm:pt modelId="{1A643839-EEE0-4809-B98C-FC2B694C454E}" type="sibTrans" cxnId="{23BBE88C-A05A-4100-A17D-5475C9EFD2B6}">
      <dgm:prSet/>
      <dgm:spPr/>
      <dgm:t>
        <a:bodyPr/>
        <a:lstStyle/>
        <a:p>
          <a:endParaRPr lang="ru-RU"/>
        </a:p>
      </dgm:t>
    </dgm:pt>
    <dgm:pt modelId="{AB90C708-3671-4ADE-AA9F-A19090ED3F1D}">
      <dgm:prSet/>
      <dgm:spPr/>
      <dgm:t>
        <a:bodyPr/>
        <a:lstStyle/>
        <a:p>
          <a:r>
            <a:rPr lang="ru-RU" dirty="0" smtClean="0"/>
            <a:t>Исторический жанр</a:t>
          </a:r>
          <a:endParaRPr lang="ru-RU" dirty="0"/>
        </a:p>
      </dgm:t>
    </dgm:pt>
    <dgm:pt modelId="{90436FA9-5C4D-43F0-834E-B52DA2BA1CC3}" type="parTrans" cxnId="{E6109299-9932-4496-97F7-06424C7E9C01}">
      <dgm:prSet/>
      <dgm:spPr/>
      <dgm:t>
        <a:bodyPr/>
        <a:lstStyle/>
        <a:p>
          <a:endParaRPr lang="ru-RU"/>
        </a:p>
      </dgm:t>
    </dgm:pt>
    <dgm:pt modelId="{BCBC9BD0-8071-4D40-8E93-3772D85C7B50}" type="sibTrans" cxnId="{E6109299-9932-4496-97F7-06424C7E9C01}">
      <dgm:prSet/>
      <dgm:spPr/>
      <dgm:t>
        <a:bodyPr/>
        <a:lstStyle/>
        <a:p>
          <a:endParaRPr lang="ru-RU"/>
        </a:p>
      </dgm:t>
    </dgm:pt>
    <dgm:pt modelId="{97CB7E55-0DA2-4F35-9F65-FFDEC950E614}">
      <dgm:prSet/>
      <dgm:spPr/>
      <dgm:t>
        <a:bodyPr/>
        <a:lstStyle/>
        <a:p>
          <a:r>
            <a:rPr lang="ru-RU" dirty="0" smtClean="0"/>
            <a:t>Батальный жанр</a:t>
          </a:r>
          <a:endParaRPr lang="ru-RU" dirty="0"/>
        </a:p>
      </dgm:t>
    </dgm:pt>
    <dgm:pt modelId="{F3119C82-814C-46F1-8B44-8DA30BD7E73B}" type="parTrans" cxnId="{B9F22203-DE02-4310-932F-E4BAC8566909}">
      <dgm:prSet/>
      <dgm:spPr/>
      <dgm:t>
        <a:bodyPr/>
        <a:lstStyle/>
        <a:p>
          <a:endParaRPr lang="ru-RU"/>
        </a:p>
      </dgm:t>
    </dgm:pt>
    <dgm:pt modelId="{5CCBB3FA-A2DC-49E4-A225-20F51F28071D}" type="sibTrans" cxnId="{B9F22203-DE02-4310-932F-E4BAC8566909}">
      <dgm:prSet/>
      <dgm:spPr/>
      <dgm:t>
        <a:bodyPr/>
        <a:lstStyle/>
        <a:p>
          <a:endParaRPr lang="ru-RU"/>
        </a:p>
      </dgm:t>
    </dgm:pt>
    <dgm:pt modelId="{95C5C697-D8C0-4A0B-A819-C271CFFF330D}" type="pres">
      <dgm:prSet presAssocID="{588D2FBE-C25F-4443-B4C8-D467D0306068}" presName="linear" presStyleCnt="0">
        <dgm:presLayoutVars>
          <dgm:dir/>
          <dgm:animLvl val="lvl"/>
          <dgm:resizeHandles val="exact"/>
        </dgm:presLayoutVars>
      </dgm:prSet>
      <dgm:spPr/>
      <dgm:t>
        <a:bodyPr/>
        <a:lstStyle/>
        <a:p>
          <a:endParaRPr lang="ru-RU"/>
        </a:p>
      </dgm:t>
    </dgm:pt>
    <dgm:pt modelId="{D9667A34-F129-45DB-93E4-5C782B9ED15C}" type="pres">
      <dgm:prSet presAssocID="{66F0DD59-2B65-4969-857E-75F41E431580}" presName="parentLin" presStyleCnt="0"/>
      <dgm:spPr/>
    </dgm:pt>
    <dgm:pt modelId="{41FFD122-5735-4F0D-BE5A-196AA41DE038}" type="pres">
      <dgm:prSet presAssocID="{66F0DD59-2B65-4969-857E-75F41E431580}" presName="parentLeftMargin" presStyleLbl="node1" presStyleIdx="0" presStyleCnt="8"/>
      <dgm:spPr/>
      <dgm:t>
        <a:bodyPr/>
        <a:lstStyle/>
        <a:p>
          <a:endParaRPr lang="ru-RU"/>
        </a:p>
      </dgm:t>
    </dgm:pt>
    <dgm:pt modelId="{A6A3AC89-A23E-467C-A9B9-02A8B92354D7}" type="pres">
      <dgm:prSet presAssocID="{66F0DD59-2B65-4969-857E-75F41E431580}" presName="parentText" presStyleLbl="node1" presStyleIdx="0" presStyleCnt="8">
        <dgm:presLayoutVars>
          <dgm:chMax val="0"/>
          <dgm:bulletEnabled val="1"/>
        </dgm:presLayoutVars>
      </dgm:prSet>
      <dgm:spPr/>
      <dgm:t>
        <a:bodyPr/>
        <a:lstStyle/>
        <a:p>
          <a:endParaRPr lang="ru-RU"/>
        </a:p>
      </dgm:t>
    </dgm:pt>
    <dgm:pt modelId="{4FB29D1E-990B-40F3-9CA3-D449CDD50734}" type="pres">
      <dgm:prSet presAssocID="{66F0DD59-2B65-4969-857E-75F41E431580}" presName="negativeSpace" presStyleCnt="0"/>
      <dgm:spPr/>
    </dgm:pt>
    <dgm:pt modelId="{4D357D7B-57B2-4779-9B69-E641A4C583E7}" type="pres">
      <dgm:prSet presAssocID="{66F0DD59-2B65-4969-857E-75F41E431580}" presName="childText" presStyleLbl="conFgAcc1" presStyleIdx="0" presStyleCnt="8">
        <dgm:presLayoutVars>
          <dgm:bulletEnabled val="1"/>
        </dgm:presLayoutVars>
      </dgm:prSet>
      <dgm:spPr/>
    </dgm:pt>
    <dgm:pt modelId="{F46BD590-2D1E-4159-B6CC-A99BBD82DEA3}" type="pres">
      <dgm:prSet presAssocID="{E3E16223-8E2A-4E26-91B3-3703726343D6}" presName="spaceBetweenRectangles" presStyleCnt="0"/>
      <dgm:spPr/>
    </dgm:pt>
    <dgm:pt modelId="{8873B9A6-CD15-4DE6-9E97-657E4701CE74}" type="pres">
      <dgm:prSet presAssocID="{7EF01579-621F-44E3-9064-816652F5F793}" presName="parentLin" presStyleCnt="0"/>
      <dgm:spPr/>
    </dgm:pt>
    <dgm:pt modelId="{6E1285D1-06B9-4467-8992-6AA7DDE5CDBB}" type="pres">
      <dgm:prSet presAssocID="{7EF01579-621F-44E3-9064-816652F5F793}" presName="parentLeftMargin" presStyleLbl="node1" presStyleIdx="0" presStyleCnt="8"/>
      <dgm:spPr/>
      <dgm:t>
        <a:bodyPr/>
        <a:lstStyle/>
        <a:p>
          <a:endParaRPr lang="ru-RU"/>
        </a:p>
      </dgm:t>
    </dgm:pt>
    <dgm:pt modelId="{CD2B1127-325E-4B98-B153-DA90221B5B00}" type="pres">
      <dgm:prSet presAssocID="{7EF01579-621F-44E3-9064-816652F5F793}" presName="parentText" presStyleLbl="node1" presStyleIdx="1" presStyleCnt="8">
        <dgm:presLayoutVars>
          <dgm:chMax val="0"/>
          <dgm:bulletEnabled val="1"/>
        </dgm:presLayoutVars>
      </dgm:prSet>
      <dgm:spPr/>
      <dgm:t>
        <a:bodyPr/>
        <a:lstStyle/>
        <a:p>
          <a:endParaRPr lang="ru-RU"/>
        </a:p>
      </dgm:t>
    </dgm:pt>
    <dgm:pt modelId="{71F2FD0E-6560-4452-A9E9-51E12378D51A}" type="pres">
      <dgm:prSet presAssocID="{7EF01579-621F-44E3-9064-816652F5F793}" presName="negativeSpace" presStyleCnt="0"/>
      <dgm:spPr/>
    </dgm:pt>
    <dgm:pt modelId="{004BA877-F735-41DD-95A9-A5E44527128D}" type="pres">
      <dgm:prSet presAssocID="{7EF01579-621F-44E3-9064-816652F5F793}" presName="childText" presStyleLbl="conFgAcc1" presStyleIdx="1" presStyleCnt="8">
        <dgm:presLayoutVars>
          <dgm:bulletEnabled val="1"/>
        </dgm:presLayoutVars>
      </dgm:prSet>
      <dgm:spPr/>
    </dgm:pt>
    <dgm:pt modelId="{CBD41222-4D8B-47B5-804A-8905B4B0174C}" type="pres">
      <dgm:prSet presAssocID="{E3C0020E-8CDE-4094-A0A8-22CF17FC4E75}" presName="spaceBetweenRectangles" presStyleCnt="0"/>
      <dgm:spPr/>
    </dgm:pt>
    <dgm:pt modelId="{64012E87-83F6-40A2-A289-40EC0668436E}" type="pres">
      <dgm:prSet presAssocID="{A3A88983-3F0E-4426-8428-1EEAF06FDD1C}" presName="parentLin" presStyleCnt="0"/>
      <dgm:spPr/>
    </dgm:pt>
    <dgm:pt modelId="{C64E6633-ECC2-4345-B762-E69675BA4F2A}" type="pres">
      <dgm:prSet presAssocID="{A3A88983-3F0E-4426-8428-1EEAF06FDD1C}" presName="parentLeftMargin" presStyleLbl="node1" presStyleIdx="1" presStyleCnt="8"/>
      <dgm:spPr/>
      <dgm:t>
        <a:bodyPr/>
        <a:lstStyle/>
        <a:p>
          <a:endParaRPr lang="ru-RU"/>
        </a:p>
      </dgm:t>
    </dgm:pt>
    <dgm:pt modelId="{5ACCF5E4-1D8C-4558-AA14-BF94B3760F90}" type="pres">
      <dgm:prSet presAssocID="{A3A88983-3F0E-4426-8428-1EEAF06FDD1C}" presName="parentText" presStyleLbl="node1" presStyleIdx="2" presStyleCnt="8">
        <dgm:presLayoutVars>
          <dgm:chMax val="0"/>
          <dgm:bulletEnabled val="1"/>
        </dgm:presLayoutVars>
      </dgm:prSet>
      <dgm:spPr/>
      <dgm:t>
        <a:bodyPr/>
        <a:lstStyle/>
        <a:p>
          <a:endParaRPr lang="ru-RU"/>
        </a:p>
      </dgm:t>
    </dgm:pt>
    <dgm:pt modelId="{18A14906-ABB2-44AA-85B3-17E4D311ADB8}" type="pres">
      <dgm:prSet presAssocID="{A3A88983-3F0E-4426-8428-1EEAF06FDD1C}" presName="negativeSpace" presStyleCnt="0"/>
      <dgm:spPr/>
    </dgm:pt>
    <dgm:pt modelId="{1B31B111-5DD5-43E9-B8EC-14E946ABB627}" type="pres">
      <dgm:prSet presAssocID="{A3A88983-3F0E-4426-8428-1EEAF06FDD1C}" presName="childText" presStyleLbl="conFgAcc1" presStyleIdx="2" presStyleCnt="8">
        <dgm:presLayoutVars>
          <dgm:bulletEnabled val="1"/>
        </dgm:presLayoutVars>
      </dgm:prSet>
      <dgm:spPr/>
    </dgm:pt>
    <dgm:pt modelId="{D0F61298-2CBC-4FA3-9CF8-906B5A47EF47}" type="pres">
      <dgm:prSet presAssocID="{E568C167-9DF9-45D1-805C-284478C15B85}" presName="spaceBetweenRectangles" presStyleCnt="0"/>
      <dgm:spPr/>
    </dgm:pt>
    <dgm:pt modelId="{CA70C55C-DFCF-48D5-AA4B-F53CF82D2F8E}" type="pres">
      <dgm:prSet presAssocID="{0221F49D-829B-4FFC-9170-D5A918245C44}" presName="parentLin" presStyleCnt="0"/>
      <dgm:spPr/>
    </dgm:pt>
    <dgm:pt modelId="{F45B4AA3-0F14-481B-8225-B48FF8161A5F}" type="pres">
      <dgm:prSet presAssocID="{0221F49D-829B-4FFC-9170-D5A918245C44}" presName="parentLeftMargin" presStyleLbl="node1" presStyleIdx="2" presStyleCnt="8"/>
      <dgm:spPr/>
      <dgm:t>
        <a:bodyPr/>
        <a:lstStyle/>
        <a:p>
          <a:endParaRPr lang="ru-RU"/>
        </a:p>
      </dgm:t>
    </dgm:pt>
    <dgm:pt modelId="{8FD4A1CD-99AC-48AA-8E7B-1643812F8A40}" type="pres">
      <dgm:prSet presAssocID="{0221F49D-829B-4FFC-9170-D5A918245C44}" presName="parentText" presStyleLbl="node1" presStyleIdx="3" presStyleCnt="8">
        <dgm:presLayoutVars>
          <dgm:chMax val="0"/>
          <dgm:bulletEnabled val="1"/>
        </dgm:presLayoutVars>
      </dgm:prSet>
      <dgm:spPr/>
      <dgm:t>
        <a:bodyPr/>
        <a:lstStyle/>
        <a:p>
          <a:endParaRPr lang="ru-RU"/>
        </a:p>
      </dgm:t>
    </dgm:pt>
    <dgm:pt modelId="{6B9849A9-234B-483C-A396-084BF32DFBCF}" type="pres">
      <dgm:prSet presAssocID="{0221F49D-829B-4FFC-9170-D5A918245C44}" presName="negativeSpace" presStyleCnt="0"/>
      <dgm:spPr/>
    </dgm:pt>
    <dgm:pt modelId="{6D5D478B-D7C4-4318-9E83-F6CDB405F247}" type="pres">
      <dgm:prSet presAssocID="{0221F49D-829B-4FFC-9170-D5A918245C44}" presName="childText" presStyleLbl="conFgAcc1" presStyleIdx="3" presStyleCnt="8">
        <dgm:presLayoutVars>
          <dgm:bulletEnabled val="1"/>
        </dgm:presLayoutVars>
      </dgm:prSet>
      <dgm:spPr/>
    </dgm:pt>
    <dgm:pt modelId="{293B82F9-698A-48A3-B658-CEE04240BBB6}" type="pres">
      <dgm:prSet presAssocID="{090FC15B-6355-4D8C-977D-9522652A40C4}" presName="spaceBetweenRectangles" presStyleCnt="0"/>
      <dgm:spPr/>
    </dgm:pt>
    <dgm:pt modelId="{858E5D5F-1E34-41CD-A5A1-0C426AAFA98E}" type="pres">
      <dgm:prSet presAssocID="{A00E42F4-10FD-44A2-8DED-2C796957D3F0}" presName="parentLin" presStyleCnt="0"/>
      <dgm:spPr/>
    </dgm:pt>
    <dgm:pt modelId="{0E4C2996-AB6D-4AF3-936B-2F5120730526}" type="pres">
      <dgm:prSet presAssocID="{A00E42F4-10FD-44A2-8DED-2C796957D3F0}" presName="parentLeftMargin" presStyleLbl="node1" presStyleIdx="3" presStyleCnt="8"/>
      <dgm:spPr/>
      <dgm:t>
        <a:bodyPr/>
        <a:lstStyle/>
        <a:p>
          <a:endParaRPr lang="ru-RU"/>
        </a:p>
      </dgm:t>
    </dgm:pt>
    <dgm:pt modelId="{4066A798-DE22-4D3A-82D4-31A0C0B0BBB5}" type="pres">
      <dgm:prSet presAssocID="{A00E42F4-10FD-44A2-8DED-2C796957D3F0}" presName="parentText" presStyleLbl="node1" presStyleIdx="4" presStyleCnt="8">
        <dgm:presLayoutVars>
          <dgm:chMax val="0"/>
          <dgm:bulletEnabled val="1"/>
        </dgm:presLayoutVars>
      </dgm:prSet>
      <dgm:spPr/>
      <dgm:t>
        <a:bodyPr/>
        <a:lstStyle/>
        <a:p>
          <a:endParaRPr lang="ru-RU"/>
        </a:p>
      </dgm:t>
    </dgm:pt>
    <dgm:pt modelId="{9AB8DE29-6A6A-4618-ACE3-BFFE7DAAC7D0}" type="pres">
      <dgm:prSet presAssocID="{A00E42F4-10FD-44A2-8DED-2C796957D3F0}" presName="negativeSpace" presStyleCnt="0"/>
      <dgm:spPr/>
    </dgm:pt>
    <dgm:pt modelId="{2A0E8882-1758-4BEF-BA71-60D6CF9B28A7}" type="pres">
      <dgm:prSet presAssocID="{A00E42F4-10FD-44A2-8DED-2C796957D3F0}" presName="childText" presStyleLbl="conFgAcc1" presStyleIdx="4" presStyleCnt="8">
        <dgm:presLayoutVars>
          <dgm:bulletEnabled val="1"/>
        </dgm:presLayoutVars>
      </dgm:prSet>
      <dgm:spPr/>
    </dgm:pt>
    <dgm:pt modelId="{63D15524-20B6-4DAD-9A06-6850E840D5BD}" type="pres">
      <dgm:prSet presAssocID="{F65E31AD-2B32-4BB6-B3A1-6F87DCE92802}" presName="spaceBetweenRectangles" presStyleCnt="0"/>
      <dgm:spPr/>
    </dgm:pt>
    <dgm:pt modelId="{7E484F22-632C-411B-9BC6-651898344766}" type="pres">
      <dgm:prSet presAssocID="{C6F6BF83-22A4-4443-B298-ABAB02D16914}" presName="parentLin" presStyleCnt="0"/>
      <dgm:spPr/>
    </dgm:pt>
    <dgm:pt modelId="{D326ADF1-491B-401F-BFE4-7F6B8EB6CC61}" type="pres">
      <dgm:prSet presAssocID="{C6F6BF83-22A4-4443-B298-ABAB02D16914}" presName="parentLeftMargin" presStyleLbl="node1" presStyleIdx="4" presStyleCnt="8"/>
      <dgm:spPr/>
      <dgm:t>
        <a:bodyPr/>
        <a:lstStyle/>
        <a:p>
          <a:endParaRPr lang="ru-RU"/>
        </a:p>
      </dgm:t>
    </dgm:pt>
    <dgm:pt modelId="{F29DE458-CCF4-4BF5-8392-194A09572ECB}" type="pres">
      <dgm:prSet presAssocID="{C6F6BF83-22A4-4443-B298-ABAB02D16914}" presName="parentText" presStyleLbl="node1" presStyleIdx="5" presStyleCnt="8">
        <dgm:presLayoutVars>
          <dgm:chMax val="0"/>
          <dgm:bulletEnabled val="1"/>
        </dgm:presLayoutVars>
      </dgm:prSet>
      <dgm:spPr/>
      <dgm:t>
        <a:bodyPr/>
        <a:lstStyle/>
        <a:p>
          <a:endParaRPr lang="ru-RU"/>
        </a:p>
      </dgm:t>
    </dgm:pt>
    <dgm:pt modelId="{382CBEFA-3C5B-445C-8BDA-F2DE67B2716D}" type="pres">
      <dgm:prSet presAssocID="{C6F6BF83-22A4-4443-B298-ABAB02D16914}" presName="negativeSpace" presStyleCnt="0"/>
      <dgm:spPr/>
    </dgm:pt>
    <dgm:pt modelId="{9F0803C6-2573-4E59-B59D-A0E96D65D44B}" type="pres">
      <dgm:prSet presAssocID="{C6F6BF83-22A4-4443-B298-ABAB02D16914}" presName="childText" presStyleLbl="conFgAcc1" presStyleIdx="5" presStyleCnt="8">
        <dgm:presLayoutVars>
          <dgm:bulletEnabled val="1"/>
        </dgm:presLayoutVars>
      </dgm:prSet>
      <dgm:spPr/>
    </dgm:pt>
    <dgm:pt modelId="{3800CC7A-10DA-43B8-9F36-21C976304176}" type="pres">
      <dgm:prSet presAssocID="{1A643839-EEE0-4809-B98C-FC2B694C454E}" presName="spaceBetweenRectangles" presStyleCnt="0"/>
      <dgm:spPr/>
    </dgm:pt>
    <dgm:pt modelId="{DE8CEF43-B7CD-4053-BFEF-C3EEBC67BC60}" type="pres">
      <dgm:prSet presAssocID="{AB90C708-3671-4ADE-AA9F-A19090ED3F1D}" presName="parentLin" presStyleCnt="0"/>
      <dgm:spPr/>
    </dgm:pt>
    <dgm:pt modelId="{9754076E-1A67-4A9F-AD36-7B9136E5B975}" type="pres">
      <dgm:prSet presAssocID="{AB90C708-3671-4ADE-AA9F-A19090ED3F1D}" presName="parentLeftMargin" presStyleLbl="node1" presStyleIdx="5" presStyleCnt="8"/>
      <dgm:spPr/>
      <dgm:t>
        <a:bodyPr/>
        <a:lstStyle/>
        <a:p>
          <a:endParaRPr lang="ru-RU"/>
        </a:p>
      </dgm:t>
    </dgm:pt>
    <dgm:pt modelId="{FF86994B-A2FE-49BC-A556-6F804541FBA8}" type="pres">
      <dgm:prSet presAssocID="{AB90C708-3671-4ADE-AA9F-A19090ED3F1D}" presName="parentText" presStyleLbl="node1" presStyleIdx="6" presStyleCnt="8">
        <dgm:presLayoutVars>
          <dgm:chMax val="0"/>
          <dgm:bulletEnabled val="1"/>
        </dgm:presLayoutVars>
      </dgm:prSet>
      <dgm:spPr/>
      <dgm:t>
        <a:bodyPr/>
        <a:lstStyle/>
        <a:p>
          <a:endParaRPr lang="ru-RU"/>
        </a:p>
      </dgm:t>
    </dgm:pt>
    <dgm:pt modelId="{29CE161E-D535-440F-8E27-4E158257AFC9}" type="pres">
      <dgm:prSet presAssocID="{AB90C708-3671-4ADE-AA9F-A19090ED3F1D}" presName="negativeSpace" presStyleCnt="0"/>
      <dgm:spPr/>
    </dgm:pt>
    <dgm:pt modelId="{B1737861-7B67-47AB-BC08-4652588FA404}" type="pres">
      <dgm:prSet presAssocID="{AB90C708-3671-4ADE-AA9F-A19090ED3F1D}" presName="childText" presStyleLbl="conFgAcc1" presStyleIdx="6" presStyleCnt="8">
        <dgm:presLayoutVars>
          <dgm:bulletEnabled val="1"/>
        </dgm:presLayoutVars>
      </dgm:prSet>
      <dgm:spPr/>
    </dgm:pt>
    <dgm:pt modelId="{47A46DA8-06E7-40B7-B837-31DC650A8ABC}" type="pres">
      <dgm:prSet presAssocID="{BCBC9BD0-8071-4D40-8E93-3772D85C7B50}" presName="spaceBetweenRectangles" presStyleCnt="0"/>
      <dgm:spPr/>
    </dgm:pt>
    <dgm:pt modelId="{D905F80B-B74E-4BAD-82E8-13DB6CDDB404}" type="pres">
      <dgm:prSet presAssocID="{97CB7E55-0DA2-4F35-9F65-FFDEC950E614}" presName="parentLin" presStyleCnt="0"/>
      <dgm:spPr/>
    </dgm:pt>
    <dgm:pt modelId="{1B6DBE4D-C25C-40EF-91E5-4E9842BD2BA6}" type="pres">
      <dgm:prSet presAssocID="{97CB7E55-0DA2-4F35-9F65-FFDEC950E614}" presName="parentLeftMargin" presStyleLbl="node1" presStyleIdx="6" presStyleCnt="8"/>
      <dgm:spPr/>
      <dgm:t>
        <a:bodyPr/>
        <a:lstStyle/>
        <a:p>
          <a:endParaRPr lang="ru-RU"/>
        </a:p>
      </dgm:t>
    </dgm:pt>
    <dgm:pt modelId="{8BC67DC4-093D-46EB-A1C8-ABF2BB6E85DE}" type="pres">
      <dgm:prSet presAssocID="{97CB7E55-0DA2-4F35-9F65-FFDEC950E614}" presName="parentText" presStyleLbl="node1" presStyleIdx="7" presStyleCnt="8">
        <dgm:presLayoutVars>
          <dgm:chMax val="0"/>
          <dgm:bulletEnabled val="1"/>
        </dgm:presLayoutVars>
      </dgm:prSet>
      <dgm:spPr/>
      <dgm:t>
        <a:bodyPr/>
        <a:lstStyle/>
        <a:p>
          <a:endParaRPr lang="ru-RU"/>
        </a:p>
      </dgm:t>
    </dgm:pt>
    <dgm:pt modelId="{EFACCC2E-0AC8-4193-BD7B-FA55B704367A}" type="pres">
      <dgm:prSet presAssocID="{97CB7E55-0DA2-4F35-9F65-FFDEC950E614}" presName="negativeSpace" presStyleCnt="0"/>
      <dgm:spPr/>
    </dgm:pt>
    <dgm:pt modelId="{C01C7968-2303-44FF-B75F-56337FA60546}" type="pres">
      <dgm:prSet presAssocID="{97CB7E55-0DA2-4F35-9F65-FFDEC950E614}" presName="childText" presStyleLbl="conFgAcc1" presStyleIdx="7" presStyleCnt="8">
        <dgm:presLayoutVars>
          <dgm:bulletEnabled val="1"/>
        </dgm:presLayoutVars>
      </dgm:prSet>
      <dgm:spPr/>
    </dgm:pt>
  </dgm:ptLst>
  <dgm:cxnLst>
    <dgm:cxn modelId="{05E3181C-85A8-4144-8909-8C5F67D06AD4}" type="presOf" srcId="{66F0DD59-2B65-4969-857E-75F41E431580}" destId="{41FFD122-5735-4F0D-BE5A-196AA41DE038}" srcOrd="0" destOrd="0" presId="urn:microsoft.com/office/officeart/2005/8/layout/list1"/>
    <dgm:cxn modelId="{B9F22203-DE02-4310-932F-E4BAC8566909}" srcId="{588D2FBE-C25F-4443-B4C8-D467D0306068}" destId="{97CB7E55-0DA2-4F35-9F65-FFDEC950E614}" srcOrd="7" destOrd="0" parTransId="{F3119C82-814C-46F1-8B44-8DA30BD7E73B}" sibTransId="{5CCBB3FA-A2DC-49E4-A225-20F51F28071D}"/>
    <dgm:cxn modelId="{24DFDD7A-0325-4258-87C3-8DB7152AA097}" type="presOf" srcId="{0221F49D-829B-4FFC-9170-D5A918245C44}" destId="{F45B4AA3-0F14-481B-8225-B48FF8161A5F}" srcOrd="0" destOrd="0" presId="urn:microsoft.com/office/officeart/2005/8/layout/list1"/>
    <dgm:cxn modelId="{3E2D32DF-EB58-477C-8293-6B4CA77381A6}" type="presOf" srcId="{A00E42F4-10FD-44A2-8DED-2C796957D3F0}" destId="{0E4C2996-AB6D-4AF3-936B-2F5120730526}" srcOrd="0" destOrd="0" presId="urn:microsoft.com/office/officeart/2005/8/layout/list1"/>
    <dgm:cxn modelId="{E6109299-9932-4496-97F7-06424C7E9C01}" srcId="{588D2FBE-C25F-4443-B4C8-D467D0306068}" destId="{AB90C708-3671-4ADE-AA9F-A19090ED3F1D}" srcOrd="6" destOrd="0" parTransId="{90436FA9-5C4D-43F0-834E-B52DA2BA1CC3}" sibTransId="{BCBC9BD0-8071-4D40-8E93-3772D85C7B50}"/>
    <dgm:cxn modelId="{F1FAFC47-048D-4058-B9B0-539A9FA27A60}" type="presOf" srcId="{588D2FBE-C25F-4443-B4C8-D467D0306068}" destId="{95C5C697-D8C0-4A0B-A819-C271CFFF330D}" srcOrd="0" destOrd="0" presId="urn:microsoft.com/office/officeart/2005/8/layout/list1"/>
    <dgm:cxn modelId="{CD6252E3-F9C9-407A-B15E-B4875692B00E}" type="presOf" srcId="{7EF01579-621F-44E3-9064-816652F5F793}" destId="{CD2B1127-325E-4B98-B153-DA90221B5B00}" srcOrd="1" destOrd="0" presId="urn:microsoft.com/office/officeart/2005/8/layout/list1"/>
    <dgm:cxn modelId="{06300321-1BC4-404D-9004-3F79F6EC58C0}" type="presOf" srcId="{97CB7E55-0DA2-4F35-9F65-FFDEC950E614}" destId="{1B6DBE4D-C25C-40EF-91E5-4E9842BD2BA6}" srcOrd="0" destOrd="0" presId="urn:microsoft.com/office/officeart/2005/8/layout/list1"/>
    <dgm:cxn modelId="{4681D3D7-3A82-4435-B783-88D2CCB35100}" type="presOf" srcId="{66F0DD59-2B65-4969-857E-75F41E431580}" destId="{A6A3AC89-A23E-467C-A9B9-02A8B92354D7}" srcOrd="1" destOrd="0" presId="urn:microsoft.com/office/officeart/2005/8/layout/list1"/>
    <dgm:cxn modelId="{7733B82D-3E73-4FB1-9FE8-8C1BC52BF67A}" type="presOf" srcId="{97CB7E55-0DA2-4F35-9F65-FFDEC950E614}" destId="{8BC67DC4-093D-46EB-A1C8-ABF2BB6E85DE}" srcOrd="1" destOrd="0" presId="urn:microsoft.com/office/officeart/2005/8/layout/list1"/>
    <dgm:cxn modelId="{D9DB0843-D5FD-44F4-A036-9BB1A6A1E05F}" srcId="{588D2FBE-C25F-4443-B4C8-D467D0306068}" destId="{A3A88983-3F0E-4426-8428-1EEAF06FDD1C}" srcOrd="2" destOrd="0" parTransId="{A27D90B9-CB91-4DD5-A35D-0F95AAB7ED03}" sibTransId="{E568C167-9DF9-45D1-805C-284478C15B85}"/>
    <dgm:cxn modelId="{3CD09018-A7BF-47EF-8613-C79BFF1F01F2}" type="presOf" srcId="{A00E42F4-10FD-44A2-8DED-2C796957D3F0}" destId="{4066A798-DE22-4D3A-82D4-31A0C0B0BBB5}" srcOrd="1" destOrd="0" presId="urn:microsoft.com/office/officeart/2005/8/layout/list1"/>
    <dgm:cxn modelId="{EEDE2CA3-4EF3-4CE3-A107-30B7692BD45F}" srcId="{588D2FBE-C25F-4443-B4C8-D467D0306068}" destId="{0221F49D-829B-4FFC-9170-D5A918245C44}" srcOrd="3" destOrd="0" parTransId="{EF777500-8046-4A5F-BE18-F03A96286016}" sibTransId="{090FC15B-6355-4D8C-977D-9522652A40C4}"/>
    <dgm:cxn modelId="{90601D8C-0EA5-4709-8894-F9FC23DFC450}" type="presOf" srcId="{C6F6BF83-22A4-4443-B298-ABAB02D16914}" destId="{F29DE458-CCF4-4BF5-8392-194A09572ECB}" srcOrd="1" destOrd="0" presId="urn:microsoft.com/office/officeart/2005/8/layout/list1"/>
    <dgm:cxn modelId="{CCFE40E2-7000-4D45-9AF6-B6999FF6A25E}" type="presOf" srcId="{A3A88983-3F0E-4426-8428-1EEAF06FDD1C}" destId="{C64E6633-ECC2-4345-B762-E69675BA4F2A}" srcOrd="0" destOrd="0" presId="urn:microsoft.com/office/officeart/2005/8/layout/list1"/>
    <dgm:cxn modelId="{1E87F95F-55A9-4D5B-B203-557A44BAA26D}" type="presOf" srcId="{A3A88983-3F0E-4426-8428-1EEAF06FDD1C}" destId="{5ACCF5E4-1D8C-4558-AA14-BF94B3760F90}" srcOrd="1" destOrd="0" presId="urn:microsoft.com/office/officeart/2005/8/layout/list1"/>
    <dgm:cxn modelId="{F3D6649C-3E1B-480A-9DEC-39C0BCA40A19}" type="presOf" srcId="{AB90C708-3671-4ADE-AA9F-A19090ED3F1D}" destId="{FF86994B-A2FE-49BC-A556-6F804541FBA8}" srcOrd="1" destOrd="0" presId="urn:microsoft.com/office/officeart/2005/8/layout/list1"/>
    <dgm:cxn modelId="{23BBE88C-A05A-4100-A17D-5475C9EFD2B6}" srcId="{588D2FBE-C25F-4443-B4C8-D467D0306068}" destId="{C6F6BF83-22A4-4443-B298-ABAB02D16914}" srcOrd="5" destOrd="0" parTransId="{4D41C368-34C0-4A91-A7A0-8A319A97089A}" sibTransId="{1A643839-EEE0-4809-B98C-FC2B694C454E}"/>
    <dgm:cxn modelId="{75023342-4259-44A6-A2BE-5EE2A176FA6C}" type="presOf" srcId="{AB90C708-3671-4ADE-AA9F-A19090ED3F1D}" destId="{9754076E-1A67-4A9F-AD36-7B9136E5B975}" srcOrd="0" destOrd="0" presId="urn:microsoft.com/office/officeart/2005/8/layout/list1"/>
    <dgm:cxn modelId="{E7284A8A-DBB8-47C3-AC32-DF6E054FF687}" srcId="{588D2FBE-C25F-4443-B4C8-D467D0306068}" destId="{A00E42F4-10FD-44A2-8DED-2C796957D3F0}" srcOrd="4" destOrd="0" parTransId="{D4E1E51E-1F2C-472B-AEEC-5C762EBD1781}" sibTransId="{F65E31AD-2B32-4BB6-B3A1-6F87DCE92802}"/>
    <dgm:cxn modelId="{1CFC44E4-8171-45C2-958E-67BDAA0CF19D}" type="presOf" srcId="{7EF01579-621F-44E3-9064-816652F5F793}" destId="{6E1285D1-06B9-4467-8992-6AA7DDE5CDBB}" srcOrd="0" destOrd="0" presId="urn:microsoft.com/office/officeart/2005/8/layout/list1"/>
    <dgm:cxn modelId="{72F2AD98-26AA-4A96-A6D4-2BD832947510}" type="presOf" srcId="{C6F6BF83-22A4-4443-B298-ABAB02D16914}" destId="{D326ADF1-491B-401F-BFE4-7F6B8EB6CC61}" srcOrd="0" destOrd="0" presId="urn:microsoft.com/office/officeart/2005/8/layout/list1"/>
    <dgm:cxn modelId="{C028CBBB-C8CB-47DA-9CB8-B315B9CE8266}" type="presOf" srcId="{0221F49D-829B-4FFC-9170-D5A918245C44}" destId="{8FD4A1CD-99AC-48AA-8E7B-1643812F8A40}" srcOrd="1" destOrd="0" presId="urn:microsoft.com/office/officeart/2005/8/layout/list1"/>
    <dgm:cxn modelId="{268F8D91-B8A5-4551-BBA5-5F38A79BF631}" srcId="{588D2FBE-C25F-4443-B4C8-D467D0306068}" destId="{7EF01579-621F-44E3-9064-816652F5F793}" srcOrd="1" destOrd="0" parTransId="{01013D0C-0484-4382-B48B-B2FFA9CB5B08}" sibTransId="{E3C0020E-8CDE-4094-A0A8-22CF17FC4E75}"/>
    <dgm:cxn modelId="{C26160F1-C64F-408E-B9AC-6C49C0F23EA5}" srcId="{588D2FBE-C25F-4443-B4C8-D467D0306068}" destId="{66F0DD59-2B65-4969-857E-75F41E431580}" srcOrd="0" destOrd="0" parTransId="{81BD5B91-6952-4F59-89FD-25F5E174A543}" sibTransId="{E3E16223-8E2A-4E26-91B3-3703726343D6}"/>
    <dgm:cxn modelId="{65AF3EE1-0F1F-4247-B2D6-7752A1464BCB}" type="presParOf" srcId="{95C5C697-D8C0-4A0B-A819-C271CFFF330D}" destId="{D9667A34-F129-45DB-93E4-5C782B9ED15C}" srcOrd="0" destOrd="0" presId="urn:microsoft.com/office/officeart/2005/8/layout/list1"/>
    <dgm:cxn modelId="{52009341-D51E-4D15-B72D-DA51255C9FAA}" type="presParOf" srcId="{D9667A34-F129-45DB-93E4-5C782B9ED15C}" destId="{41FFD122-5735-4F0D-BE5A-196AA41DE038}" srcOrd="0" destOrd="0" presId="urn:microsoft.com/office/officeart/2005/8/layout/list1"/>
    <dgm:cxn modelId="{738D539B-648A-4A82-8DA5-1557A229D140}" type="presParOf" srcId="{D9667A34-F129-45DB-93E4-5C782B9ED15C}" destId="{A6A3AC89-A23E-467C-A9B9-02A8B92354D7}" srcOrd="1" destOrd="0" presId="urn:microsoft.com/office/officeart/2005/8/layout/list1"/>
    <dgm:cxn modelId="{2EB2B844-6228-4F1B-B40C-2F9A883DA92C}" type="presParOf" srcId="{95C5C697-D8C0-4A0B-A819-C271CFFF330D}" destId="{4FB29D1E-990B-40F3-9CA3-D449CDD50734}" srcOrd="1" destOrd="0" presId="urn:microsoft.com/office/officeart/2005/8/layout/list1"/>
    <dgm:cxn modelId="{6FEB7130-8BA3-48F0-A868-1C9E2CB3648D}" type="presParOf" srcId="{95C5C697-D8C0-4A0B-A819-C271CFFF330D}" destId="{4D357D7B-57B2-4779-9B69-E641A4C583E7}" srcOrd="2" destOrd="0" presId="urn:microsoft.com/office/officeart/2005/8/layout/list1"/>
    <dgm:cxn modelId="{52802A03-412D-4642-B4EE-EBB4665BD81D}" type="presParOf" srcId="{95C5C697-D8C0-4A0B-A819-C271CFFF330D}" destId="{F46BD590-2D1E-4159-B6CC-A99BBD82DEA3}" srcOrd="3" destOrd="0" presId="urn:microsoft.com/office/officeart/2005/8/layout/list1"/>
    <dgm:cxn modelId="{F1D758DE-0E0C-4170-B94B-8BDD0647413C}" type="presParOf" srcId="{95C5C697-D8C0-4A0B-A819-C271CFFF330D}" destId="{8873B9A6-CD15-4DE6-9E97-657E4701CE74}" srcOrd="4" destOrd="0" presId="urn:microsoft.com/office/officeart/2005/8/layout/list1"/>
    <dgm:cxn modelId="{30FDD786-4861-4C99-9690-E87D3D54DE05}" type="presParOf" srcId="{8873B9A6-CD15-4DE6-9E97-657E4701CE74}" destId="{6E1285D1-06B9-4467-8992-6AA7DDE5CDBB}" srcOrd="0" destOrd="0" presId="urn:microsoft.com/office/officeart/2005/8/layout/list1"/>
    <dgm:cxn modelId="{653368DA-5274-4FD2-9246-0501E429CBB4}" type="presParOf" srcId="{8873B9A6-CD15-4DE6-9E97-657E4701CE74}" destId="{CD2B1127-325E-4B98-B153-DA90221B5B00}" srcOrd="1" destOrd="0" presId="urn:microsoft.com/office/officeart/2005/8/layout/list1"/>
    <dgm:cxn modelId="{A6BE160A-A3DD-4F50-B6BF-8CF86A86A787}" type="presParOf" srcId="{95C5C697-D8C0-4A0B-A819-C271CFFF330D}" destId="{71F2FD0E-6560-4452-A9E9-51E12378D51A}" srcOrd="5" destOrd="0" presId="urn:microsoft.com/office/officeart/2005/8/layout/list1"/>
    <dgm:cxn modelId="{3DB4714B-CAD0-47D6-A913-1193522A4A06}" type="presParOf" srcId="{95C5C697-D8C0-4A0B-A819-C271CFFF330D}" destId="{004BA877-F735-41DD-95A9-A5E44527128D}" srcOrd="6" destOrd="0" presId="urn:microsoft.com/office/officeart/2005/8/layout/list1"/>
    <dgm:cxn modelId="{DAF5CF2A-C954-4EA0-87E0-CD94DE9844EA}" type="presParOf" srcId="{95C5C697-D8C0-4A0B-A819-C271CFFF330D}" destId="{CBD41222-4D8B-47B5-804A-8905B4B0174C}" srcOrd="7" destOrd="0" presId="urn:microsoft.com/office/officeart/2005/8/layout/list1"/>
    <dgm:cxn modelId="{1AC6C6EB-65A3-428A-99A7-7BAAFC46C4C3}" type="presParOf" srcId="{95C5C697-D8C0-4A0B-A819-C271CFFF330D}" destId="{64012E87-83F6-40A2-A289-40EC0668436E}" srcOrd="8" destOrd="0" presId="urn:microsoft.com/office/officeart/2005/8/layout/list1"/>
    <dgm:cxn modelId="{2520DD9E-E5A8-41D6-8268-72548FA27722}" type="presParOf" srcId="{64012E87-83F6-40A2-A289-40EC0668436E}" destId="{C64E6633-ECC2-4345-B762-E69675BA4F2A}" srcOrd="0" destOrd="0" presId="urn:microsoft.com/office/officeart/2005/8/layout/list1"/>
    <dgm:cxn modelId="{4AD3441E-50C2-4A8A-A6C5-F1EEF700D7C8}" type="presParOf" srcId="{64012E87-83F6-40A2-A289-40EC0668436E}" destId="{5ACCF5E4-1D8C-4558-AA14-BF94B3760F90}" srcOrd="1" destOrd="0" presId="urn:microsoft.com/office/officeart/2005/8/layout/list1"/>
    <dgm:cxn modelId="{DF2DFD12-1FA9-4457-8797-593729BA2A4C}" type="presParOf" srcId="{95C5C697-D8C0-4A0B-A819-C271CFFF330D}" destId="{18A14906-ABB2-44AA-85B3-17E4D311ADB8}" srcOrd="9" destOrd="0" presId="urn:microsoft.com/office/officeart/2005/8/layout/list1"/>
    <dgm:cxn modelId="{12CBF0BC-9C58-42ED-A0E9-13E68DA3C302}" type="presParOf" srcId="{95C5C697-D8C0-4A0B-A819-C271CFFF330D}" destId="{1B31B111-5DD5-43E9-B8EC-14E946ABB627}" srcOrd="10" destOrd="0" presId="urn:microsoft.com/office/officeart/2005/8/layout/list1"/>
    <dgm:cxn modelId="{01AC4E8A-4758-40D3-AD41-64FB2A42AB48}" type="presParOf" srcId="{95C5C697-D8C0-4A0B-A819-C271CFFF330D}" destId="{D0F61298-2CBC-4FA3-9CF8-906B5A47EF47}" srcOrd="11" destOrd="0" presId="urn:microsoft.com/office/officeart/2005/8/layout/list1"/>
    <dgm:cxn modelId="{D36BAD4E-023C-4D38-BD3B-8C4E35C4E747}" type="presParOf" srcId="{95C5C697-D8C0-4A0B-A819-C271CFFF330D}" destId="{CA70C55C-DFCF-48D5-AA4B-F53CF82D2F8E}" srcOrd="12" destOrd="0" presId="urn:microsoft.com/office/officeart/2005/8/layout/list1"/>
    <dgm:cxn modelId="{48F13D26-4A88-4E62-B190-0DA90ABCC8FB}" type="presParOf" srcId="{CA70C55C-DFCF-48D5-AA4B-F53CF82D2F8E}" destId="{F45B4AA3-0F14-481B-8225-B48FF8161A5F}" srcOrd="0" destOrd="0" presId="urn:microsoft.com/office/officeart/2005/8/layout/list1"/>
    <dgm:cxn modelId="{FF4D9FA2-3AF0-45D6-BA0F-26103EBED63F}" type="presParOf" srcId="{CA70C55C-DFCF-48D5-AA4B-F53CF82D2F8E}" destId="{8FD4A1CD-99AC-48AA-8E7B-1643812F8A40}" srcOrd="1" destOrd="0" presId="urn:microsoft.com/office/officeart/2005/8/layout/list1"/>
    <dgm:cxn modelId="{0622A323-08D6-4B2B-80FC-262F4BC10B8D}" type="presParOf" srcId="{95C5C697-D8C0-4A0B-A819-C271CFFF330D}" destId="{6B9849A9-234B-483C-A396-084BF32DFBCF}" srcOrd="13" destOrd="0" presId="urn:microsoft.com/office/officeart/2005/8/layout/list1"/>
    <dgm:cxn modelId="{FD039632-36A0-40D6-A03C-44F660634151}" type="presParOf" srcId="{95C5C697-D8C0-4A0B-A819-C271CFFF330D}" destId="{6D5D478B-D7C4-4318-9E83-F6CDB405F247}" srcOrd="14" destOrd="0" presId="urn:microsoft.com/office/officeart/2005/8/layout/list1"/>
    <dgm:cxn modelId="{1773FAB6-3651-41F3-AB87-8CFF16975187}" type="presParOf" srcId="{95C5C697-D8C0-4A0B-A819-C271CFFF330D}" destId="{293B82F9-698A-48A3-B658-CEE04240BBB6}" srcOrd="15" destOrd="0" presId="urn:microsoft.com/office/officeart/2005/8/layout/list1"/>
    <dgm:cxn modelId="{293D5FFD-7846-48EC-B376-1C16F74CAA6E}" type="presParOf" srcId="{95C5C697-D8C0-4A0B-A819-C271CFFF330D}" destId="{858E5D5F-1E34-41CD-A5A1-0C426AAFA98E}" srcOrd="16" destOrd="0" presId="urn:microsoft.com/office/officeart/2005/8/layout/list1"/>
    <dgm:cxn modelId="{71CC6DAD-8FE8-41FF-93FF-4BB1902C689C}" type="presParOf" srcId="{858E5D5F-1E34-41CD-A5A1-0C426AAFA98E}" destId="{0E4C2996-AB6D-4AF3-936B-2F5120730526}" srcOrd="0" destOrd="0" presId="urn:microsoft.com/office/officeart/2005/8/layout/list1"/>
    <dgm:cxn modelId="{74E05B18-6317-4480-BDD4-7FC91850D825}" type="presParOf" srcId="{858E5D5F-1E34-41CD-A5A1-0C426AAFA98E}" destId="{4066A798-DE22-4D3A-82D4-31A0C0B0BBB5}" srcOrd="1" destOrd="0" presId="urn:microsoft.com/office/officeart/2005/8/layout/list1"/>
    <dgm:cxn modelId="{AC950778-9DB9-4792-865C-5943D145E969}" type="presParOf" srcId="{95C5C697-D8C0-4A0B-A819-C271CFFF330D}" destId="{9AB8DE29-6A6A-4618-ACE3-BFFE7DAAC7D0}" srcOrd="17" destOrd="0" presId="urn:microsoft.com/office/officeart/2005/8/layout/list1"/>
    <dgm:cxn modelId="{9ACF0391-0797-4403-B9BF-C180BD7DFE77}" type="presParOf" srcId="{95C5C697-D8C0-4A0B-A819-C271CFFF330D}" destId="{2A0E8882-1758-4BEF-BA71-60D6CF9B28A7}" srcOrd="18" destOrd="0" presId="urn:microsoft.com/office/officeart/2005/8/layout/list1"/>
    <dgm:cxn modelId="{737A6B89-C382-4EC2-9BE3-A954FFE3DF96}" type="presParOf" srcId="{95C5C697-D8C0-4A0B-A819-C271CFFF330D}" destId="{63D15524-20B6-4DAD-9A06-6850E840D5BD}" srcOrd="19" destOrd="0" presId="urn:microsoft.com/office/officeart/2005/8/layout/list1"/>
    <dgm:cxn modelId="{FABA2B60-2E44-4904-B53B-B612C19057A4}" type="presParOf" srcId="{95C5C697-D8C0-4A0B-A819-C271CFFF330D}" destId="{7E484F22-632C-411B-9BC6-651898344766}" srcOrd="20" destOrd="0" presId="urn:microsoft.com/office/officeart/2005/8/layout/list1"/>
    <dgm:cxn modelId="{F6EB7B8B-213D-4201-9037-ECEE3D175413}" type="presParOf" srcId="{7E484F22-632C-411B-9BC6-651898344766}" destId="{D326ADF1-491B-401F-BFE4-7F6B8EB6CC61}" srcOrd="0" destOrd="0" presId="urn:microsoft.com/office/officeart/2005/8/layout/list1"/>
    <dgm:cxn modelId="{7CB70967-8587-4DB3-A38B-F43943E0E403}" type="presParOf" srcId="{7E484F22-632C-411B-9BC6-651898344766}" destId="{F29DE458-CCF4-4BF5-8392-194A09572ECB}" srcOrd="1" destOrd="0" presId="urn:microsoft.com/office/officeart/2005/8/layout/list1"/>
    <dgm:cxn modelId="{7C015EDA-141D-4134-AF95-2744BE0A5AFA}" type="presParOf" srcId="{95C5C697-D8C0-4A0B-A819-C271CFFF330D}" destId="{382CBEFA-3C5B-445C-8BDA-F2DE67B2716D}" srcOrd="21" destOrd="0" presId="urn:microsoft.com/office/officeart/2005/8/layout/list1"/>
    <dgm:cxn modelId="{67518664-819B-4091-8C8E-264BBCD95705}" type="presParOf" srcId="{95C5C697-D8C0-4A0B-A819-C271CFFF330D}" destId="{9F0803C6-2573-4E59-B59D-A0E96D65D44B}" srcOrd="22" destOrd="0" presId="urn:microsoft.com/office/officeart/2005/8/layout/list1"/>
    <dgm:cxn modelId="{6804FE80-0C0B-4614-983E-77AAE4B96FC6}" type="presParOf" srcId="{95C5C697-D8C0-4A0B-A819-C271CFFF330D}" destId="{3800CC7A-10DA-43B8-9F36-21C976304176}" srcOrd="23" destOrd="0" presId="urn:microsoft.com/office/officeart/2005/8/layout/list1"/>
    <dgm:cxn modelId="{C7516674-14FF-4A68-B333-753C3E8AD06A}" type="presParOf" srcId="{95C5C697-D8C0-4A0B-A819-C271CFFF330D}" destId="{DE8CEF43-B7CD-4053-BFEF-C3EEBC67BC60}" srcOrd="24" destOrd="0" presId="urn:microsoft.com/office/officeart/2005/8/layout/list1"/>
    <dgm:cxn modelId="{9E6D3D66-11FA-4E0C-894B-34DCC725757C}" type="presParOf" srcId="{DE8CEF43-B7CD-4053-BFEF-C3EEBC67BC60}" destId="{9754076E-1A67-4A9F-AD36-7B9136E5B975}" srcOrd="0" destOrd="0" presId="urn:microsoft.com/office/officeart/2005/8/layout/list1"/>
    <dgm:cxn modelId="{6F8BE8B3-9AB9-49DE-A1E4-854469AE2971}" type="presParOf" srcId="{DE8CEF43-B7CD-4053-BFEF-C3EEBC67BC60}" destId="{FF86994B-A2FE-49BC-A556-6F804541FBA8}" srcOrd="1" destOrd="0" presId="urn:microsoft.com/office/officeart/2005/8/layout/list1"/>
    <dgm:cxn modelId="{A634B6F3-A4A0-4CE1-AF62-1E6959A4EAB7}" type="presParOf" srcId="{95C5C697-D8C0-4A0B-A819-C271CFFF330D}" destId="{29CE161E-D535-440F-8E27-4E158257AFC9}" srcOrd="25" destOrd="0" presId="urn:microsoft.com/office/officeart/2005/8/layout/list1"/>
    <dgm:cxn modelId="{DBACEA3F-C766-44A9-9F21-9EF929107B4F}" type="presParOf" srcId="{95C5C697-D8C0-4A0B-A819-C271CFFF330D}" destId="{B1737861-7B67-47AB-BC08-4652588FA404}" srcOrd="26" destOrd="0" presId="urn:microsoft.com/office/officeart/2005/8/layout/list1"/>
    <dgm:cxn modelId="{EA576116-9221-4015-BBD0-70DAD9ECD0B0}" type="presParOf" srcId="{95C5C697-D8C0-4A0B-A819-C271CFFF330D}" destId="{47A46DA8-06E7-40B7-B837-31DC650A8ABC}" srcOrd="27" destOrd="0" presId="urn:microsoft.com/office/officeart/2005/8/layout/list1"/>
    <dgm:cxn modelId="{9598C54C-F9C3-45E8-B4BC-19A9E6B69A4C}" type="presParOf" srcId="{95C5C697-D8C0-4A0B-A819-C271CFFF330D}" destId="{D905F80B-B74E-4BAD-82E8-13DB6CDDB404}" srcOrd="28" destOrd="0" presId="urn:microsoft.com/office/officeart/2005/8/layout/list1"/>
    <dgm:cxn modelId="{F64498AF-7820-4569-9101-7FF66DBB8726}" type="presParOf" srcId="{D905F80B-B74E-4BAD-82E8-13DB6CDDB404}" destId="{1B6DBE4D-C25C-40EF-91E5-4E9842BD2BA6}" srcOrd="0" destOrd="0" presId="urn:microsoft.com/office/officeart/2005/8/layout/list1"/>
    <dgm:cxn modelId="{566AA1C9-6726-4888-B4F0-AAB7E558F922}" type="presParOf" srcId="{D905F80B-B74E-4BAD-82E8-13DB6CDDB404}" destId="{8BC67DC4-093D-46EB-A1C8-ABF2BB6E85DE}" srcOrd="1" destOrd="0" presId="urn:microsoft.com/office/officeart/2005/8/layout/list1"/>
    <dgm:cxn modelId="{9D7CE372-99AC-4F0D-9158-15F3F25090A0}" type="presParOf" srcId="{95C5C697-D8C0-4A0B-A819-C271CFFF330D}" destId="{EFACCC2E-0AC8-4193-BD7B-FA55B704367A}" srcOrd="29" destOrd="0" presId="urn:microsoft.com/office/officeart/2005/8/layout/list1"/>
    <dgm:cxn modelId="{19FC0979-2F95-42A3-B07C-61B2D5CBA83F}" type="presParOf" srcId="{95C5C697-D8C0-4A0B-A819-C271CFFF330D}" destId="{C01C7968-2303-44FF-B75F-56337FA60546}" srcOrd="3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B4FC293-3D87-4CF7-9CC7-827904386C38}" type="doc">
      <dgm:prSet loTypeId="urn:microsoft.com/office/officeart/2005/8/layout/radial1" loCatId="cycle" qsTypeId="urn:microsoft.com/office/officeart/2005/8/quickstyle/3d2" qsCatId="3D" csTypeId="urn:microsoft.com/office/officeart/2005/8/colors/colorful3" csCatId="colorful" phldr="1"/>
      <dgm:spPr/>
      <dgm:t>
        <a:bodyPr/>
        <a:lstStyle/>
        <a:p>
          <a:endParaRPr lang="ru-RU"/>
        </a:p>
      </dgm:t>
    </dgm:pt>
    <dgm:pt modelId="{CAC18FD8-6F18-46D4-B56B-D9747BF6B370}">
      <dgm:prSet phldrT="[Текст]" custT="1"/>
      <dgm:spPr/>
      <dgm:t>
        <a:bodyPr/>
        <a:lstStyle/>
        <a:p>
          <a:r>
            <a:rPr lang="ru-RU" sz="1600" dirty="0" smtClean="0"/>
            <a:t>Средства художественной вырази </a:t>
          </a:r>
          <a:r>
            <a:rPr lang="ru-RU" sz="1600" dirty="0" err="1" smtClean="0"/>
            <a:t>тельности</a:t>
          </a:r>
          <a:endParaRPr lang="ru-RU" sz="1600" dirty="0"/>
        </a:p>
      </dgm:t>
    </dgm:pt>
    <dgm:pt modelId="{4AFDC0BC-2FCE-40B0-991A-8FBD67761586}" type="parTrans" cxnId="{FA8E6834-396F-47ED-BAEC-434AAD2D0B31}">
      <dgm:prSet/>
      <dgm:spPr/>
      <dgm:t>
        <a:bodyPr/>
        <a:lstStyle/>
        <a:p>
          <a:endParaRPr lang="ru-RU"/>
        </a:p>
      </dgm:t>
    </dgm:pt>
    <dgm:pt modelId="{1F79AD1F-6674-4B64-A28C-65D40BAB875B}" type="sibTrans" cxnId="{FA8E6834-396F-47ED-BAEC-434AAD2D0B31}">
      <dgm:prSet/>
      <dgm:spPr/>
      <dgm:t>
        <a:bodyPr/>
        <a:lstStyle/>
        <a:p>
          <a:endParaRPr lang="ru-RU"/>
        </a:p>
      </dgm:t>
    </dgm:pt>
    <dgm:pt modelId="{6F775222-95BF-4330-9470-0CE7F185E584}">
      <dgm:prSet phldrT="[Текст]" custT="1"/>
      <dgm:spPr/>
      <dgm:t>
        <a:bodyPr/>
        <a:lstStyle/>
        <a:p>
          <a:r>
            <a:rPr lang="ru-RU" sz="1400" dirty="0" smtClean="0"/>
            <a:t>Цвет (колорит)</a:t>
          </a:r>
          <a:endParaRPr lang="ru-RU" sz="1400" dirty="0"/>
        </a:p>
      </dgm:t>
    </dgm:pt>
    <dgm:pt modelId="{F734DD9B-D5B2-4EEC-A63B-F43D5C06080B}" type="parTrans" cxnId="{58844035-BC1B-4351-918B-4523DF184E1F}">
      <dgm:prSet/>
      <dgm:spPr/>
      <dgm:t>
        <a:bodyPr/>
        <a:lstStyle/>
        <a:p>
          <a:endParaRPr lang="ru-RU"/>
        </a:p>
      </dgm:t>
    </dgm:pt>
    <dgm:pt modelId="{CD0B1BBC-0E18-47BD-9535-97385E17D466}" type="sibTrans" cxnId="{58844035-BC1B-4351-918B-4523DF184E1F}">
      <dgm:prSet/>
      <dgm:spPr/>
      <dgm:t>
        <a:bodyPr/>
        <a:lstStyle/>
        <a:p>
          <a:endParaRPr lang="ru-RU"/>
        </a:p>
      </dgm:t>
    </dgm:pt>
    <dgm:pt modelId="{5F47E315-B65A-4D64-B331-5B56E7F51B10}">
      <dgm:prSet phldrT="[Текст]" custT="1"/>
      <dgm:spPr/>
      <dgm:t>
        <a:bodyPr/>
        <a:lstStyle/>
        <a:p>
          <a:r>
            <a:rPr lang="ru-RU" sz="1600" dirty="0" smtClean="0"/>
            <a:t>Пятно и характер мазка</a:t>
          </a:r>
          <a:endParaRPr lang="ru-RU" sz="1600" dirty="0"/>
        </a:p>
      </dgm:t>
    </dgm:pt>
    <dgm:pt modelId="{653DF0FA-57C8-41A0-82C7-0252DCF175FB}" type="parTrans" cxnId="{B8CAF7C1-00E8-4B1E-A615-DD2BB9F10E80}">
      <dgm:prSet/>
      <dgm:spPr/>
      <dgm:t>
        <a:bodyPr/>
        <a:lstStyle/>
        <a:p>
          <a:endParaRPr lang="ru-RU"/>
        </a:p>
      </dgm:t>
    </dgm:pt>
    <dgm:pt modelId="{0C11CB5B-F9AC-4BD1-B51B-7094D1174D7C}" type="sibTrans" cxnId="{B8CAF7C1-00E8-4B1E-A615-DD2BB9F10E80}">
      <dgm:prSet/>
      <dgm:spPr/>
      <dgm:t>
        <a:bodyPr/>
        <a:lstStyle/>
        <a:p>
          <a:endParaRPr lang="ru-RU"/>
        </a:p>
      </dgm:t>
    </dgm:pt>
    <dgm:pt modelId="{A01BC017-EDAF-4804-8D7B-39937477514C}">
      <dgm:prSet phldrT="[Текст]" custT="1"/>
      <dgm:spPr/>
      <dgm:t>
        <a:bodyPr/>
        <a:lstStyle/>
        <a:p>
          <a:r>
            <a:rPr lang="ru-RU" sz="1400" dirty="0" smtClean="0"/>
            <a:t>Обработка красочной поверхности (фактура)</a:t>
          </a:r>
          <a:endParaRPr lang="ru-RU" sz="1400" dirty="0"/>
        </a:p>
      </dgm:t>
    </dgm:pt>
    <dgm:pt modelId="{F88DF708-C7E7-4DD1-97AF-ABD8E2593E42}" type="parTrans" cxnId="{2BB07924-761E-49E0-BB13-E6496E590D44}">
      <dgm:prSet/>
      <dgm:spPr/>
      <dgm:t>
        <a:bodyPr/>
        <a:lstStyle/>
        <a:p>
          <a:endParaRPr lang="ru-RU"/>
        </a:p>
      </dgm:t>
    </dgm:pt>
    <dgm:pt modelId="{19EBED1C-537B-4DE4-AAA4-62543B013D91}" type="sibTrans" cxnId="{2BB07924-761E-49E0-BB13-E6496E590D44}">
      <dgm:prSet/>
      <dgm:spPr/>
      <dgm:t>
        <a:bodyPr/>
        <a:lstStyle/>
        <a:p>
          <a:endParaRPr lang="ru-RU"/>
        </a:p>
      </dgm:t>
    </dgm:pt>
    <dgm:pt modelId="{402C6884-A07E-4696-813B-5E39C81EAF3D}">
      <dgm:prSet phldrT="[Текст]" custT="1"/>
      <dgm:spPr/>
      <dgm:t>
        <a:bodyPr/>
        <a:lstStyle/>
        <a:p>
          <a:r>
            <a:rPr lang="ru-RU" sz="1600" dirty="0" smtClean="0"/>
            <a:t>Валеры </a:t>
          </a:r>
          <a:endParaRPr lang="ru-RU" sz="1600" dirty="0"/>
        </a:p>
      </dgm:t>
    </dgm:pt>
    <dgm:pt modelId="{265FE117-8B05-4A39-A73C-243A372ECAA5}" type="parTrans" cxnId="{CCCAA136-25C3-4B1A-9DA3-4A2AE7020E0E}">
      <dgm:prSet/>
      <dgm:spPr/>
      <dgm:t>
        <a:bodyPr/>
        <a:lstStyle/>
        <a:p>
          <a:endParaRPr lang="ru-RU"/>
        </a:p>
      </dgm:t>
    </dgm:pt>
    <dgm:pt modelId="{D7CC8680-ACA5-4109-9E71-5B5A16A3A483}" type="sibTrans" cxnId="{CCCAA136-25C3-4B1A-9DA3-4A2AE7020E0E}">
      <dgm:prSet/>
      <dgm:spPr/>
      <dgm:t>
        <a:bodyPr/>
        <a:lstStyle/>
        <a:p>
          <a:endParaRPr lang="ru-RU"/>
        </a:p>
      </dgm:t>
    </dgm:pt>
    <dgm:pt modelId="{909A1F23-E50A-4752-AE66-D6713D39D732}">
      <dgm:prSet custT="1"/>
      <dgm:spPr/>
      <dgm:t>
        <a:bodyPr/>
        <a:lstStyle/>
        <a:p>
          <a:r>
            <a:rPr lang="ru-RU" sz="1400" dirty="0" smtClean="0"/>
            <a:t>Рефлексы </a:t>
          </a:r>
          <a:endParaRPr lang="ru-RU" sz="1400" dirty="0"/>
        </a:p>
      </dgm:t>
    </dgm:pt>
    <dgm:pt modelId="{3751073E-47C4-4F31-B613-35C76703931F}" type="parTrans" cxnId="{F9072ADE-69AF-4548-91BB-26092AD0F267}">
      <dgm:prSet/>
      <dgm:spPr/>
      <dgm:t>
        <a:bodyPr/>
        <a:lstStyle/>
        <a:p>
          <a:endParaRPr lang="ru-RU"/>
        </a:p>
      </dgm:t>
    </dgm:pt>
    <dgm:pt modelId="{05553C94-C785-4C2A-A268-58FD5037FFE1}" type="sibTrans" cxnId="{F9072ADE-69AF-4548-91BB-26092AD0F267}">
      <dgm:prSet/>
      <dgm:spPr/>
      <dgm:t>
        <a:bodyPr/>
        <a:lstStyle/>
        <a:p>
          <a:endParaRPr lang="ru-RU"/>
        </a:p>
      </dgm:t>
    </dgm:pt>
    <dgm:pt modelId="{8440D82C-50D3-439E-916E-2D88501F0DCC}" type="pres">
      <dgm:prSet presAssocID="{7B4FC293-3D87-4CF7-9CC7-827904386C38}" presName="cycle" presStyleCnt="0">
        <dgm:presLayoutVars>
          <dgm:chMax val="1"/>
          <dgm:dir/>
          <dgm:animLvl val="ctr"/>
          <dgm:resizeHandles val="exact"/>
        </dgm:presLayoutVars>
      </dgm:prSet>
      <dgm:spPr/>
      <dgm:t>
        <a:bodyPr/>
        <a:lstStyle/>
        <a:p>
          <a:endParaRPr lang="ru-RU"/>
        </a:p>
      </dgm:t>
    </dgm:pt>
    <dgm:pt modelId="{E125A78D-C91D-481A-AF83-CA167EC2C215}" type="pres">
      <dgm:prSet presAssocID="{CAC18FD8-6F18-46D4-B56B-D9747BF6B370}" presName="centerShape" presStyleLbl="node0" presStyleIdx="0" presStyleCnt="1" custScaleX="150261" custScaleY="125401"/>
      <dgm:spPr/>
      <dgm:t>
        <a:bodyPr/>
        <a:lstStyle/>
        <a:p>
          <a:endParaRPr lang="ru-RU"/>
        </a:p>
      </dgm:t>
    </dgm:pt>
    <dgm:pt modelId="{A0CD37E2-0307-45F5-A1CE-38C422F0C5AF}" type="pres">
      <dgm:prSet presAssocID="{F734DD9B-D5B2-4EEC-A63B-F43D5C06080B}" presName="Name9" presStyleLbl="parChTrans1D2" presStyleIdx="0" presStyleCnt="5"/>
      <dgm:spPr/>
      <dgm:t>
        <a:bodyPr/>
        <a:lstStyle/>
        <a:p>
          <a:endParaRPr lang="ru-RU"/>
        </a:p>
      </dgm:t>
    </dgm:pt>
    <dgm:pt modelId="{88720BC9-5517-4520-82B5-B7E4F3957DA4}" type="pres">
      <dgm:prSet presAssocID="{F734DD9B-D5B2-4EEC-A63B-F43D5C06080B}" presName="connTx" presStyleLbl="parChTrans1D2" presStyleIdx="0" presStyleCnt="5"/>
      <dgm:spPr/>
      <dgm:t>
        <a:bodyPr/>
        <a:lstStyle/>
        <a:p>
          <a:endParaRPr lang="ru-RU"/>
        </a:p>
      </dgm:t>
    </dgm:pt>
    <dgm:pt modelId="{E6DB72B8-A997-4BBE-BEE4-CB1041AB8AC2}" type="pres">
      <dgm:prSet presAssocID="{6F775222-95BF-4330-9470-0CE7F185E584}" presName="node" presStyleLbl="node1" presStyleIdx="0" presStyleCnt="5" custRadScaleRad="100994" custRadScaleInc="2560">
        <dgm:presLayoutVars>
          <dgm:bulletEnabled val="1"/>
        </dgm:presLayoutVars>
      </dgm:prSet>
      <dgm:spPr/>
      <dgm:t>
        <a:bodyPr/>
        <a:lstStyle/>
        <a:p>
          <a:endParaRPr lang="ru-RU"/>
        </a:p>
      </dgm:t>
    </dgm:pt>
    <dgm:pt modelId="{3546CE9E-439B-401D-88C2-0B25F564CD04}" type="pres">
      <dgm:prSet presAssocID="{653DF0FA-57C8-41A0-82C7-0252DCF175FB}" presName="Name9" presStyleLbl="parChTrans1D2" presStyleIdx="1" presStyleCnt="5"/>
      <dgm:spPr/>
      <dgm:t>
        <a:bodyPr/>
        <a:lstStyle/>
        <a:p>
          <a:endParaRPr lang="ru-RU"/>
        </a:p>
      </dgm:t>
    </dgm:pt>
    <dgm:pt modelId="{4D4177E1-309F-48AD-B8EA-AB692F4BAB63}" type="pres">
      <dgm:prSet presAssocID="{653DF0FA-57C8-41A0-82C7-0252DCF175FB}" presName="connTx" presStyleLbl="parChTrans1D2" presStyleIdx="1" presStyleCnt="5"/>
      <dgm:spPr/>
      <dgm:t>
        <a:bodyPr/>
        <a:lstStyle/>
        <a:p>
          <a:endParaRPr lang="ru-RU"/>
        </a:p>
      </dgm:t>
    </dgm:pt>
    <dgm:pt modelId="{00633891-B4D5-48C9-8590-7353B9A20728}" type="pres">
      <dgm:prSet presAssocID="{5F47E315-B65A-4D64-B331-5B56E7F51B10}" presName="node" presStyleLbl="node1" presStyleIdx="1" presStyleCnt="5" custRadScaleRad="104416" custRadScaleInc="-2274">
        <dgm:presLayoutVars>
          <dgm:bulletEnabled val="1"/>
        </dgm:presLayoutVars>
      </dgm:prSet>
      <dgm:spPr/>
      <dgm:t>
        <a:bodyPr/>
        <a:lstStyle/>
        <a:p>
          <a:endParaRPr lang="ru-RU"/>
        </a:p>
      </dgm:t>
    </dgm:pt>
    <dgm:pt modelId="{0C08D09E-4820-4D44-B3E9-131E8D30EB97}" type="pres">
      <dgm:prSet presAssocID="{F88DF708-C7E7-4DD1-97AF-ABD8E2593E42}" presName="Name9" presStyleLbl="parChTrans1D2" presStyleIdx="2" presStyleCnt="5"/>
      <dgm:spPr/>
      <dgm:t>
        <a:bodyPr/>
        <a:lstStyle/>
        <a:p>
          <a:endParaRPr lang="ru-RU"/>
        </a:p>
      </dgm:t>
    </dgm:pt>
    <dgm:pt modelId="{8EFE9745-EAFC-4C10-AF90-ED77C26155AA}" type="pres">
      <dgm:prSet presAssocID="{F88DF708-C7E7-4DD1-97AF-ABD8E2593E42}" presName="connTx" presStyleLbl="parChTrans1D2" presStyleIdx="2" presStyleCnt="5"/>
      <dgm:spPr/>
      <dgm:t>
        <a:bodyPr/>
        <a:lstStyle/>
        <a:p>
          <a:endParaRPr lang="ru-RU"/>
        </a:p>
      </dgm:t>
    </dgm:pt>
    <dgm:pt modelId="{9AEE8F64-790E-4CFA-9167-2810F188D7C6}" type="pres">
      <dgm:prSet presAssocID="{A01BC017-EDAF-4804-8D7B-39937477514C}" presName="node" presStyleLbl="node1" presStyleIdx="2" presStyleCnt="5" custScaleX="111025" custRadScaleRad="106684" custRadScaleInc="-880">
        <dgm:presLayoutVars>
          <dgm:bulletEnabled val="1"/>
        </dgm:presLayoutVars>
      </dgm:prSet>
      <dgm:spPr/>
      <dgm:t>
        <a:bodyPr/>
        <a:lstStyle/>
        <a:p>
          <a:endParaRPr lang="ru-RU"/>
        </a:p>
      </dgm:t>
    </dgm:pt>
    <dgm:pt modelId="{66901B92-71A9-4A5B-95D3-5CF0AE88F0D4}" type="pres">
      <dgm:prSet presAssocID="{265FE117-8B05-4A39-A73C-243A372ECAA5}" presName="Name9" presStyleLbl="parChTrans1D2" presStyleIdx="3" presStyleCnt="5"/>
      <dgm:spPr/>
      <dgm:t>
        <a:bodyPr/>
        <a:lstStyle/>
        <a:p>
          <a:endParaRPr lang="ru-RU"/>
        </a:p>
      </dgm:t>
    </dgm:pt>
    <dgm:pt modelId="{343561B9-2788-4157-8EAE-ACAAE2251609}" type="pres">
      <dgm:prSet presAssocID="{265FE117-8B05-4A39-A73C-243A372ECAA5}" presName="connTx" presStyleLbl="parChTrans1D2" presStyleIdx="3" presStyleCnt="5"/>
      <dgm:spPr/>
      <dgm:t>
        <a:bodyPr/>
        <a:lstStyle/>
        <a:p>
          <a:endParaRPr lang="ru-RU"/>
        </a:p>
      </dgm:t>
    </dgm:pt>
    <dgm:pt modelId="{6984F4E0-4575-4403-9D8C-D867D6F8CD75}" type="pres">
      <dgm:prSet presAssocID="{402C6884-A07E-4696-813B-5E39C81EAF3D}" presName="node" presStyleLbl="node1" presStyleIdx="3" presStyleCnt="5" custRadScaleRad="104776" custRadScaleInc="15252">
        <dgm:presLayoutVars>
          <dgm:bulletEnabled val="1"/>
        </dgm:presLayoutVars>
      </dgm:prSet>
      <dgm:spPr/>
      <dgm:t>
        <a:bodyPr/>
        <a:lstStyle/>
        <a:p>
          <a:endParaRPr lang="ru-RU"/>
        </a:p>
      </dgm:t>
    </dgm:pt>
    <dgm:pt modelId="{F2B526C5-2F9A-42C1-9BB7-CB732943711B}" type="pres">
      <dgm:prSet presAssocID="{3751073E-47C4-4F31-B613-35C76703931F}" presName="Name9" presStyleLbl="parChTrans1D2" presStyleIdx="4" presStyleCnt="5"/>
      <dgm:spPr/>
      <dgm:t>
        <a:bodyPr/>
        <a:lstStyle/>
        <a:p>
          <a:endParaRPr lang="ru-RU"/>
        </a:p>
      </dgm:t>
    </dgm:pt>
    <dgm:pt modelId="{ECA7895D-BA08-428C-B9E1-DC87FEDC0362}" type="pres">
      <dgm:prSet presAssocID="{3751073E-47C4-4F31-B613-35C76703931F}" presName="connTx" presStyleLbl="parChTrans1D2" presStyleIdx="4" presStyleCnt="5"/>
      <dgm:spPr/>
      <dgm:t>
        <a:bodyPr/>
        <a:lstStyle/>
        <a:p>
          <a:endParaRPr lang="ru-RU"/>
        </a:p>
      </dgm:t>
    </dgm:pt>
    <dgm:pt modelId="{7A3B5FB4-A3AE-42B2-BC39-038EF0E42A7F}" type="pres">
      <dgm:prSet presAssocID="{909A1F23-E50A-4752-AE66-D6713D39D732}" presName="node" presStyleLbl="node1" presStyleIdx="4" presStyleCnt="5" custRadScaleRad="108428" custRadScaleInc="271">
        <dgm:presLayoutVars>
          <dgm:bulletEnabled val="1"/>
        </dgm:presLayoutVars>
      </dgm:prSet>
      <dgm:spPr/>
      <dgm:t>
        <a:bodyPr/>
        <a:lstStyle/>
        <a:p>
          <a:endParaRPr lang="ru-RU"/>
        </a:p>
      </dgm:t>
    </dgm:pt>
  </dgm:ptLst>
  <dgm:cxnLst>
    <dgm:cxn modelId="{00278BBB-8632-401F-848F-84FBC47DA8F4}" type="presOf" srcId="{F734DD9B-D5B2-4EEC-A63B-F43D5C06080B}" destId="{88720BC9-5517-4520-82B5-B7E4F3957DA4}" srcOrd="1" destOrd="0" presId="urn:microsoft.com/office/officeart/2005/8/layout/radial1"/>
    <dgm:cxn modelId="{FA908660-F977-4637-93B8-BB1AFE346DFC}" type="presOf" srcId="{6F775222-95BF-4330-9470-0CE7F185E584}" destId="{E6DB72B8-A997-4BBE-BEE4-CB1041AB8AC2}" srcOrd="0" destOrd="0" presId="urn:microsoft.com/office/officeart/2005/8/layout/radial1"/>
    <dgm:cxn modelId="{EC3BB948-99EE-4775-9AE9-BBB76C3932BA}" type="presOf" srcId="{A01BC017-EDAF-4804-8D7B-39937477514C}" destId="{9AEE8F64-790E-4CFA-9167-2810F188D7C6}" srcOrd="0" destOrd="0" presId="urn:microsoft.com/office/officeart/2005/8/layout/radial1"/>
    <dgm:cxn modelId="{2BB07924-761E-49E0-BB13-E6496E590D44}" srcId="{CAC18FD8-6F18-46D4-B56B-D9747BF6B370}" destId="{A01BC017-EDAF-4804-8D7B-39937477514C}" srcOrd="2" destOrd="0" parTransId="{F88DF708-C7E7-4DD1-97AF-ABD8E2593E42}" sibTransId="{19EBED1C-537B-4DE4-AAA4-62543B013D91}"/>
    <dgm:cxn modelId="{FA8E6834-396F-47ED-BAEC-434AAD2D0B31}" srcId="{7B4FC293-3D87-4CF7-9CC7-827904386C38}" destId="{CAC18FD8-6F18-46D4-B56B-D9747BF6B370}" srcOrd="0" destOrd="0" parTransId="{4AFDC0BC-2FCE-40B0-991A-8FBD67761586}" sibTransId="{1F79AD1F-6674-4B64-A28C-65D40BAB875B}"/>
    <dgm:cxn modelId="{B8CAF7C1-00E8-4B1E-A615-DD2BB9F10E80}" srcId="{CAC18FD8-6F18-46D4-B56B-D9747BF6B370}" destId="{5F47E315-B65A-4D64-B331-5B56E7F51B10}" srcOrd="1" destOrd="0" parTransId="{653DF0FA-57C8-41A0-82C7-0252DCF175FB}" sibTransId="{0C11CB5B-F9AC-4BD1-B51B-7094D1174D7C}"/>
    <dgm:cxn modelId="{CCCAA136-25C3-4B1A-9DA3-4A2AE7020E0E}" srcId="{CAC18FD8-6F18-46D4-B56B-D9747BF6B370}" destId="{402C6884-A07E-4696-813B-5E39C81EAF3D}" srcOrd="3" destOrd="0" parTransId="{265FE117-8B05-4A39-A73C-243A372ECAA5}" sibTransId="{D7CC8680-ACA5-4109-9E71-5B5A16A3A483}"/>
    <dgm:cxn modelId="{B4691796-7521-4250-8AA8-742DADDD79F0}" type="presOf" srcId="{265FE117-8B05-4A39-A73C-243A372ECAA5}" destId="{343561B9-2788-4157-8EAE-ACAAE2251609}" srcOrd="1" destOrd="0" presId="urn:microsoft.com/office/officeart/2005/8/layout/radial1"/>
    <dgm:cxn modelId="{B93C3D18-A71E-4225-8C23-B5BCD2A218F0}" type="presOf" srcId="{CAC18FD8-6F18-46D4-B56B-D9747BF6B370}" destId="{E125A78D-C91D-481A-AF83-CA167EC2C215}" srcOrd="0" destOrd="0" presId="urn:microsoft.com/office/officeart/2005/8/layout/radial1"/>
    <dgm:cxn modelId="{AACE15FF-9EC8-491C-BED4-BA43B744CC00}" type="presOf" srcId="{3751073E-47C4-4F31-B613-35C76703931F}" destId="{F2B526C5-2F9A-42C1-9BB7-CB732943711B}" srcOrd="0" destOrd="0" presId="urn:microsoft.com/office/officeart/2005/8/layout/radial1"/>
    <dgm:cxn modelId="{CFE91977-C617-415C-AC4B-B627E136648F}" type="presOf" srcId="{653DF0FA-57C8-41A0-82C7-0252DCF175FB}" destId="{4D4177E1-309F-48AD-B8EA-AB692F4BAB63}" srcOrd="1" destOrd="0" presId="urn:microsoft.com/office/officeart/2005/8/layout/radial1"/>
    <dgm:cxn modelId="{58844035-BC1B-4351-918B-4523DF184E1F}" srcId="{CAC18FD8-6F18-46D4-B56B-D9747BF6B370}" destId="{6F775222-95BF-4330-9470-0CE7F185E584}" srcOrd="0" destOrd="0" parTransId="{F734DD9B-D5B2-4EEC-A63B-F43D5C06080B}" sibTransId="{CD0B1BBC-0E18-47BD-9535-97385E17D466}"/>
    <dgm:cxn modelId="{35F8ED43-EE31-4163-990F-E8D06EB44056}" type="presOf" srcId="{5F47E315-B65A-4D64-B331-5B56E7F51B10}" destId="{00633891-B4D5-48C9-8590-7353B9A20728}" srcOrd="0" destOrd="0" presId="urn:microsoft.com/office/officeart/2005/8/layout/radial1"/>
    <dgm:cxn modelId="{42B4EB6F-CB1E-4E76-8F1D-3502FC3BDDAA}" type="presOf" srcId="{F734DD9B-D5B2-4EEC-A63B-F43D5C06080B}" destId="{A0CD37E2-0307-45F5-A1CE-38C422F0C5AF}" srcOrd="0" destOrd="0" presId="urn:microsoft.com/office/officeart/2005/8/layout/radial1"/>
    <dgm:cxn modelId="{F9072ADE-69AF-4548-91BB-26092AD0F267}" srcId="{CAC18FD8-6F18-46D4-B56B-D9747BF6B370}" destId="{909A1F23-E50A-4752-AE66-D6713D39D732}" srcOrd="4" destOrd="0" parTransId="{3751073E-47C4-4F31-B613-35C76703931F}" sibTransId="{05553C94-C785-4C2A-A268-58FD5037FFE1}"/>
    <dgm:cxn modelId="{FA1E241B-46F9-4048-B654-5CA6C1ED3DDC}" type="presOf" srcId="{F88DF708-C7E7-4DD1-97AF-ABD8E2593E42}" destId="{8EFE9745-EAFC-4C10-AF90-ED77C26155AA}" srcOrd="1" destOrd="0" presId="urn:microsoft.com/office/officeart/2005/8/layout/radial1"/>
    <dgm:cxn modelId="{342D6068-A49E-47DC-904C-5B5EFC2A78C0}" type="presOf" srcId="{F88DF708-C7E7-4DD1-97AF-ABD8E2593E42}" destId="{0C08D09E-4820-4D44-B3E9-131E8D30EB97}" srcOrd="0" destOrd="0" presId="urn:microsoft.com/office/officeart/2005/8/layout/radial1"/>
    <dgm:cxn modelId="{69678718-73C1-4F47-9B0A-70BFE0872C31}" type="presOf" srcId="{7B4FC293-3D87-4CF7-9CC7-827904386C38}" destId="{8440D82C-50D3-439E-916E-2D88501F0DCC}" srcOrd="0" destOrd="0" presId="urn:microsoft.com/office/officeart/2005/8/layout/radial1"/>
    <dgm:cxn modelId="{A292B2CE-6A68-4191-AB4E-5724E886854A}" type="presOf" srcId="{653DF0FA-57C8-41A0-82C7-0252DCF175FB}" destId="{3546CE9E-439B-401D-88C2-0B25F564CD04}" srcOrd="0" destOrd="0" presId="urn:microsoft.com/office/officeart/2005/8/layout/radial1"/>
    <dgm:cxn modelId="{096C4D24-AA39-43CA-A22A-1620D20C2E58}" type="presOf" srcId="{265FE117-8B05-4A39-A73C-243A372ECAA5}" destId="{66901B92-71A9-4A5B-95D3-5CF0AE88F0D4}" srcOrd="0" destOrd="0" presId="urn:microsoft.com/office/officeart/2005/8/layout/radial1"/>
    <dgm:cxn modelId="{1D4A3A4C-7A6E-4D2C-A21B-259F6A812AF2}" type="presOf" srcId="{909A1F23-E50A-4752-AE66-D6713D39D732}" destId="{7A3B5FB4-A3AE-42B2-BC39-038EF0E42A7F}" srcOrd="0" destOrd="0" presId="urn:microsoft.com/office/officeart/2005/8/layout/radial1"/>
    <dgm:cxn modelId="{B9B884FC-250A-497F-A1A0-E22930643D94}" type="presOf" srcId="{3751073E-47C4-4F31-B613-35C76703931F}" destId="{ECA7895D-BA08-428C-B9E1-DC87FEDC0362}" srcOrd="1" destOrd="0" presId="urn:microsoft.com/office/officeart/2005/8/layout/radial1"/>
    <dgm:cxn modelId="{6A5EA92D-2918-4CDB-B052-4519309A7287}" type="presOf" srcId="{402C6884-A07E-4696-813B-5E39C81EAF3D}" destId="{6984F4E0-4575-4403-9D8C-D867D6F8CD75}" srcOrd="0" destOrd="0" presId="urn:microsoft.com/office/officeart/2005/8/layout/radial1"/>
    <dgm:cxn modelId="{90FCC8FE-BCA3-44A3-A088-AAFB1E492F42}" type="presParOf" srcId="{8440D82C-50D3-439E-916E-2D88501F0DCC}" destId="{E125A78D-C91D-481A-AF83-CA167EC2C215}" srcOrd="0" destOrd="0" presId="urn:microsoft.com/office/officeart/2005/8/layout/radial1"/>
    <dgm:cxn modelId="{708EB9C2-FB1C-4906-AA17-5EEB75BD6B32}" type="presParOf" srcId="{8440D82C-50D3-439E-916E-2D88501F0DCC}" destId="{A0CD37E2-0307-45F5-A1CE-38C422F0C5AF}" srcOrd="1" destOrd="0" presId="urn:microsoft.com/office/officeart/2005/8/layout/radial1"/>
    <dgm:cxn modelId="{96F98F9C-900F-44C9-B2D7-B4A4B80D99BC}" type="presParOf" srcId="{A0CD37E2-0307-45F5-A1CE-38C422F0C5AF}" destId="{88720BC9-5517-4520-82B5-B7E4F3957DA4}" srcOrd="0" destOrd="0" presId="urn:microsoft.com/office/officeart/2005/8/layout/radial1"/>
    <dgm:cxn modelId="{5ACF0099-2FAB-4FD8-BAB6-E446FCC0FA07}" type="presParOf" srcId="{8440D82C-50D3-439E-916E-2D88501F0DCC}" destId="{E6DB72B8-A997-4BBE-BEE4-CB1041AB8AC2}" srcOrd="2" destOrd="0" presId="urn:microsoft.com/office/officeart/2005/8/layout/radial1"/>
    <dgm:cxn modelId="{6E125D27-3224-4649-BB71-94389FA85642}" type="presParOf" srcId="{8440D82C-50D3-439E-916E-2D88501F0DCC}" destId="{3546CE9E-439B-401D-88C2-0B25F564CD04}" srcOrd="3" destOrd="0" presId="urn:microsoft.com/office/officeart/2005/8/layout/radial1"/>
    <dgm:cxn modelId="{34522766-1545-412A-946B-AA2F1F0FB503}" type="presParOf" srcId="{3546CE9E-439B-401D-88C2-0B25F564CD04}" destId="{4D4177E1-309F-48AD-B8EA-AB692F4BAB63}" srcOrd="0" destOrd="0" presId="urn:microsoft.com/office/officeart/2005/8/layout/radial1"/>
    <dgm:cxn modelId="{BE9DAE75-80BC-4020-8F4D-701E08227507}" type="presParOf" srcId="{8440D82C-50D3-439E-916E-2D88501F0DCC}" destId="{00633891-B4D5-48C9-8590-7353B9A20728}" srcOrd="4" destOrd="0" presId="urn:microsoft.com/office/officeart/2005/8/layout/radial1"/>
    <dgm:cxn modelId="{989EA46C-5948-44AC-83C8-07900F189A22}" type="presParOf" srcId="{8440D82C-50D3-439E-916E-2D88501F0DCC}" destId="{0C08D09E-4820-4D44-B3E9-131E8D30EB97}" srcOrd="5" destOrd="0" presId="urn:microsoft.com/office/officeart/2005/8/layout/radial1"/>
    <dgm:cxn modelId="{081F16D0-9D46-46DF-91A6-117F6EE1D30A}" type="presParOf" srcId="{0C08D09E-4820-4D44-B3E9-131E8D30EB97}" destId="{8EFE9745-EAFC-4C10-AF90-ED77C26155AA}" srcOrd="0" destOrd="0" presId="urn:microsoft.com/office/officeart/2005/8/layout/radial1"/>
    <dgm:cxn modelId="{9B493910-A51B-4768-8843-3C6BD949461E}" type="presParOf" srcId="{8440D82C-50D3-439E-916E-2D88501F0DCC}" destId="{9AEE8F64-790E-4CFA-9167-2810F188D7C6}" srcOrd="6" destOrd="0" presId="urn:microsoft.com/office/officeart/2005/8/layout/radial1"/>
    <dgm:cxn modelId="{58E734CC-04BC-48AA-9D10-CD8ED2565A1E}" type="presParOf" srcId="{8440D82C-50D3-439E-916E-2D88501F0DCC}" destId="{66901B92-71A9-4A5B-95D3-5CF0AE88F0D4}" srcOrd="7" destOrd="0" presId="urn:microsoft.com/office/officeart/2005/8/layout/radial1"/>
    <dgm:cxn modelId="{3F1106ED-7E8E-4A3E-85E7-C718E988DBF6}" type="presParOf" srcId="{66901B92-71A9-4A5B-95D3-5CF0AE88F0D4}" destId="{343561B9-2788-4157-8EAE-ACAAE2251609}" srcOrd="0" destOrd="0" presId="urn:microsoft.com/office/officeart/2005/8/layout/radial1"/>
    <dgm:cxn modelId="{CEBE32DA-AA79-484C-9F5D-17A62925991A}" type="presParOf" srcId="{8440D82C-50D3-439E-916E-2D88501F0DCC}" destId="{6984F4E0-4575-4403-9D8C-D867D6F8CD75}" srcOrd="8" destOrd="0" presId="urn:microsoft.com/office/officeart/2005/8/layout/radial1"/>
    <dgm:cxn modelId="{F0E80BB6-A4E3-4BB2-BEDB-C2E87ECC428A}" type="presParOf" srcId="{8440D82C-50D3-439E-916E-2D88501F0DCC}" destId="{F2B526C5-2F9A-42C1-9BB7-CB732943711B}" srcOrd="9" destOrd="0" presId="urn:microsoft.com/office/officeart/2005/8/layout/radial1"/>
    <dgm:cxn modelId="{C0AAECAA-A21A-4B4B-98C2-B87070A3D747}" type="presParOf" srcId="{F2B526C5-2F9A-42C1-9BB7-CB732943711B}" destId="{ECA7895D-BA08-428C-B9E1-DC87FEDC0362}" srcOrd="0" destOrd="0" presId="urn:microsoft.com/office/officeart/2005/8/layout/radial1"/>
    <dgm:cxn modelId="{7652E72B-80AC-4952-8224-A701F4923493}" type="presParOf" srcId="{8440D82C-50D3-439E-916E-2D88501F0DCC}" destId="{7A3B5FB4-A3AE-42B2-BC39-038EF0E42A7F}" srcOrd="1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E3EC20-D10A-465C-BBF9-E756EFD9554D}">
      <dsp:nvSpPr>
        <dsp:cNvPr id="0" name=""/>
        <dsp:cNvSpPr/>
      </dsp:nvSpPr>
      <dsp:spPr>
        <a:xfrm rot="16200000">
          <a:off x="410102" y="-410102"/>
          <a:ext cx="1340035" cy="2160240"/>
        </a:xfrm>
        <a:prstGeom prst="round1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kern="1200" dirty="0" smtClean="0">
              <a:solidFill>
                <a:srgbClr val="FFFF00"/>
              </a:solidFill>
            </a:rPr>
            <a:t>теплым и холодным</a:t>
          </a:r>
          <a:endParaRPr lang="ru-RU" sz="1600" kern="1200" dirty="0">
            <a:solidFill>
              <a:srgbClr val="FFFF00"/>
            </a:solidFill>
          </a:endParaRPr>
        </a:p>
      </dsp:txBody>
      <dsp:txXfrm rot="5400000">
        <a:off x="0" y="0"/>
        <a:ext cx="2160240" cy="1005027"/>
      </dsp:txXfrm>
    </dsp:sp>
    <dsp:sp modelId="{5FA0F638-B2EF-4BDD-AF81-BD1DA10909FF}">
      <dsp:nvSpPr>
        <dsp:cNvPr id="0" name=""/>
        <dsp:cNvSpPr/>
      </dsp:nvSpPr>
      <dsp:spPr>
        <a:xfrm>
          <a:off x="2160240" y="0"/>
          <a:ext cx="2160240" cy="1340035"/>
        </a:xfrm>
        <a:prstGeom prst="round1Rect">
          <a:avLst/>
        </a:prstGeom>
        <a:solidFill>
          <a:schemeClr val="accent5">
            <a:hueOff val="-3311292"/>
            <a:satOff val="13270"/>
            <a:lumOff val="2876"/>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kern="1200" dirty="0" smtClean="0">
              <a:solidFill>
                <a:srgbClr val="FF0000"/>
              </a:solidFill>
            </a:rPr>
            <a:t>веселым и грустным</a:t>
          </a:r>
          <a:endParaRPr lang="ru-RU" sz="1600" kern="1200" dirty="0">
            <a:solidFill>
              <a:srgbClr val="FF0000"/>
            </a:solidFill>
          </a:endParaRPr>
        </a:p>
      </dsp:txBody>
      <dsp:txXfrm>
        <a:off x="2160240" y="0"/>
        <a:ext cx="2160240" cy="1005027"/>
      </dsp:txXfrm>
    </dsp:sp>
    <dsp:sp modelId="{AF4EBE8F-8E9D-490E-A13D-16B6D92E9C51}">
      <dsp:nvSpPr>
        <dsp:cNvPr id="0" name=""/>
        <dsp:cNvSpPr/>
      </dsp:nvSpPr>
      <dsp:spPr>
        <a:xfrm rot="10800000">
          <a:off x="0" y="1340035"/>
          <a:ext cx="2160240" cy="1340035"/>
        </a:xfrm>
        <a:prstGeom prst="round1Rect">
          <a:avLst/>
        </a:prstGeom>
        <a:solidFill>
          <a:schemeClr val="accent5">
            <a:hueOff val="-6622584"/>
            <a:satOff val="26541"/>
            <a:lumOff val="5752"/>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kern="1200" dirty="0" smtClean="0">
              <a:solidFill>
                <a:srgbClr val="0033CC"/>
              </a:solidFill>
            </a:rPr>
            <a:t>спокойным и напряженным</a:t>
          </a:r>
          <a:endParaRPr lang="ru-RU" sz="1600" kern="1200" dirty="0">
            <a:solidFill>
              <a:srgbClr val="0033CC"/>
            </a:solidFill>
          </a:endParaRPr>
        </a:p>
      </dsp:txBody>
      <dsp:txXfrm rot="10800000">
        <a:off x="0" y="1675044"/>
        <a:ext cx="2160240" cy="1005027"/>
      </dsp:txXfrm>
    </dsp:sp>
    <dsp:sp modelId="{BC8D7133-1D23-4694-9885-62B2B2760B1B}">
      <dsp:nvSpPr>
        <dsp:cNvPr id="0" name=""/>
        <dsp:cNvSpPr/>
      </dsp:nvSpPr>
      <dsp:spPr>
        <a:xfrm rot="5400000">
          <a:off x="2570342" y="929933"/>
          <a:ext cx="1340035" cy="2160240"/>
        </a:xfrm>
        <a:prstGeom prst="round1Rect">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kern="1200" dirty="0" smtClean="0">
              <a:solidFill>
                <a:srgbClr val="9900CC"/>
              </a:solidFill>
            </a:rPr>
            <a:t>светлым и темным</a:t>
          </a:r>
          <a:endParaRPr lang="ru-RU" sz="1600" kern="1200" dirty="0">
            <a:solidFill>
              <a:srgbClr val="9900CC"/>
            </a:solidFill>
          </a:endParaRPr>
        </a:p>
      </dsp:txBody>
      <dsp:txXfrm rot="-5400000">
        <a:off x="2160240" y="1675044"/>
        <a:ext cx="2160240" cy="1005027"/>
      </dsp:txXfrm>
    </dsp:sp>
    <dsp:sp modelId="{7597F821-E063-4F45-8951-51717F65BC23}">
      <dsp:nvSpPr>
        <dsp:cNvPr id="0" name=""/>
        <dsp:cNvSpPr/>
      </dsp:nvSpPr>
      <dsp:spPr>
        <a:xfrm>
          <a:off x="1088503" y="817679"/>
          <a:ext cx="2143472" cy="1044712"/>
        </a:xfrm>
        <a:prstGeom prst="roundRect">
          <a:avLst/>
        </a:prstGeom>
        <a:solidFill>
          <a:schemeClr val="accent5">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t>По характеру цветовых сочетаний он может быть</a:t>
          </a:r>
          <a:endParaRPr lang="ru-RU" sz="1600" b="1" kern="1200" dirty="0"/>
        </a:p>
      </dsp:txBody>
      <dsp:txXfrm>
        <a:off x="1139502" y="868678"/>
        <a:ext cx="2041474" cy="9427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127036-96DF-4B4A-A664-C5F10E853E7C}">
      <dsp:nvSpPr>
        <dsp:cNvPr id="0" name=""/>
        <dsp:cNvSpPr/>
      </dsp:nvSpPr>
      <dsp:spPr>
        <a:xfrm>
          <a:off x="5275106" y="2784249"/>
          <a:ext cx="91440" cy="518672"/>
        </a:xfrm>
        <a:custGeom>
          <a:avLst/>
          <a:gdLst/>
          <a:ahLst/>
          <a:cxnLst/>
          <a:rect l="0" t="0" r="0" b="0"/>
          <a:pathLst>
            <a:path>
              <a:moveTo>
                <a:pt x="45720" y="0"/>
              </a:moveTo>
              <a:lnTo>
                <a:pt x="45720" y="518672"/>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585303-FD11-41B3-AA93-4456B5A6FF29}">
      <dsp:nvSpPr>
        <dsp:cNvPr id="0" name=""/>
        <dsp:cNvSpPr/>
      </dsp:nvSpPr>
      <dsp:spPr>
        <a:xfrm>
          <a:off x="3549257" y="1133118"/>
          <a:ext cx="1771569" cy="518672"/>
        </a:xfrm>
        <a:custGeom>
          <a:avLst/>
          <a:gdLst/>
          <a:ahLst/>
          <a:cxnLst/>
          <a:rect l="0" t="0" r="0" b="0"/>
          <a:pathLst>
            <a:path>
              <a:moveTo>
                <a:pt x="0" y="0"/>
              </a:moveTo>
              <a:lnTo>
                <a:pt x="0" y="353460"/>
              </a:lnTo>
              <a:lnTo>
                <a:pt x="1771569" y="353460"/>
              </a:lnTo>
              <a:lnTo>
                <a:pt x="1771569" y="51867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D92F36-E381-4E21-B041-FA6E62373AF9}">
      <dsp:nvSpPr>
        <dsp:cNvPr id="0" name=""/>
        <dsp:cNvSpPr/>
      </dsp:nvSpPr>
      <dsp:spPr>
        <a:xfrm>
          <a:off x="1731967" y="2784249"/>
          <a:ext cx="91440" cy="518672"/>
        </a:xfrm>
        <a:custGeom>
          <a:avLst/>
          <a:gdLst/>
          <a:ahLst/>
          <a:cxnLst/>
          <a:rect l="0" t="0" r="0" b="0"/>
          <a:pathLst>
            <a:path>
              <a:moveTo>
                <a:pt x="45720" y="0"/>
              </a:moveTo>
              <a:lnTo>
                <a:pt x="45720" y="518672"/>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0FCE36-6749-456F-8154-FF5621262157}">
      <dsp:nvSpPr>
        <dsp:cNvPr id="0" name=""/>
        <dsp:cNvSpPr/>
      </dsp:nvSpPr>
      <dsp:spPr>
        <a:xfrm>
          <a:off x="1777687" y="1133118"/>
          <a:ext cx="1771569" cy="518672"/>
        </a:xfrm>
        <a:custGeom>
          <a:avLst/>
          <a:gdLst/>
          <a:ahLst/>
          <a:cxnLst/>
          <a:rect l="0" t="0" r="0" b="0"/>
          <a:pathLst>
            <a:path>
              <a:moveTo>
                <a:pt x="1771569" y="0"/>
              </a:moveTo>
              <a:lnTo>
                <a:pt x="1771569" y="353460"/>
              </a:lnTo>
              <a:lnTo>
                <a:pt x="0" y="353460"/>
              </a:lnTo>
              <a:lnTo>
                <a:pt x="0" y="518672"/>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D36BD1-F614-47E0-B7E4-6A05BA8A3A3A}">
      <dsp:nvSpPr>
        <dsp:cNvPr id="0" name=""/>
        <dsp:cNvSpPr/>
      </dsp:nvSpPr>
      <dsp:spPr>
        <a:xfrm>
          <a:off x="2657556" y="658"/>
          <a:ext cx="1783400" cy="1132459"/>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E24416-F3F6-4EAB-8C30-B55733439092}">
      <dsp:nvSpPr>
        <dsp:cNvPr id="0" name=""/>
        <dsp:cNvSpPr/>
      </dsp:nvSpPr>
      <dsp:spPr>
        <a:xfrm>
          <a:off x="2855712" y="188906"/>
          <a:ext cx="1783400" cy="1132459"/>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smtClean="0"/>
            <a:t>Живопись делится на</a:t>
          </a:r>
          <a:endParaRPr lang="ru-RU" sz="1800" b="1" kern="1200" dirty="0"/>
        </a:p>
      </dsp:txBody>
      <dsp:txXfrm>
        <a:off x="2888881" y="222075"/>
        <a:ext cx="1717062" cy="1066121"/>
      </dsp:txXfrm>
    </dsp:sp>
    <dsp:sp modelId="{D54E1C4B-1C25-41AB-934D-D4BFE2543EF8}">
      <dsp:nvSpPr>
        <dsp:cNvPr id="0" name=""/>
        <dsp:cNvSpPr/>
      </dsp:nvSpPr>
      <dsp:spPr>
        <a:xfrm>
          <a:off x="885987" y="1651790"/>
          <a:ext cx="1783400" cy="113245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3F60D1-DEC6-46A6-A59C-A728F74F363B}">
      <dsp:nvSpPr>
        <dsp:cNvPr id="0" name=""/>
        <dsp:cNvSpPr/>
      </dsp:nvSpPr>
      <dsp:spPr>
        <a:xfrm>
          <a:off x="1084142" y="1840038"/>
          <a:ext cx="1783400" cy="1132459"/>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t>монументальную</a:t>
          </a:r>
          <a:endParaRPr lang="ru-RU" sz="1600" b="1" kern="1200" dirty="0"/>
        </a:p>
      </dsp:txBody>
      <dsp:txXfrm>
        <a:off x="1117311" y="1873207"/>
        <a:ext cx="1717062" cy="1066121"/>
      </dsp:txXfrm>
    </dsp:sp>
    <dsp:sp modelId="{9D53325A-B64A-4788-BEDA-2C449A02580D}">
      <dsp:nvSpPr>
        <dsp:cNvPr id="0" name=""/>
        <dsp:cNvSpPr/>
      </dsp:nvSpPr>
      <dsp:spPr>
        <a:xfrm>
          <a:off x="192342" y="3302922"/>
          <a:ext cx="3170689" cy="11324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5F3306-97AB-4018-8D04-2CCB59035225}">
      <dsp:nvSpPr>
        <dsp:cNvPr id="0" name=""/>
        <dsp:cNvSpPr/>
      </dsp:nvSpPr>
      <dsp:spPr>
        <a:xfrm>
          <a:off x="390498" y="3491169"/>
          <a:ext cx="3170689" cy="113245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kern="1200" dirty="0" smtClean="0"/>
            <a:t>Слово «монументальная» говорит о чем-то большом и значительном. Монументальная живопись — это большие картины на внутренних или наружных стенах зданий (фрески, панно и др.)</a:t>
          </a:r>
          <a:endParaRPr lang="ru-RU" sz="1400" kern="1200" dirty="0"/>
        </a:p>
      </dsp:txBody>
      <dsp:txXfrm>
        <a:off x="423667" y="3524338"/>
        <a:ext cx="3104351" cy="1066121"/>
      </dsp:txXfrm>
    </dsp:sp>
    <dsp:sp modelId="{2021F791-D411-4140-B715-FC7CAE08E9C3}">
      <dsp:nvSpPr>
        <dsp:cNvPr id="0" name=""/>
        <dsp:cNvSpPr/>
      </dsp:nvSpPr>
      <dsp:spPr>
        <a:xfrm>
          <a:off x="4429126" y="1651790"/>
          <a:ext cx="1783400" cy="1132459"/>
        </a:xfrm>
        <a:prstGeom prst="roundRect">
          <a:avLst>
            <a:gd name="adj" fmla="val 1000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A5CE86-62B6-44D9-B754-8DD57775A445}">
      <dsp:nvSpPr>
        <dsp:cNvPr id="0" name=""/>
        <dsp:cNvSpPr/>
      </dsp:nvSpPr>
      <dsp:spPr>
        <a:xfrm>
          <a:off x="4627282" y="1840038"/>
          <a:ext cx="1783400" cy="1132459"/>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t>станковую</a:t>
          </a:r>
          <a:endParaRPr lang="ru-RU" sz="1600" b="1" kern="1200" dirty="0"/>
        </a:p>
      </dsp:txBody>
      <dsp:txXfrm>
        <a:off x="4660451" y="1873207"/>
        <a:ext cx="1717062" cy="1066121"/>
      </dsp:txXfrm>
    </dsp:sp>
    <dsp:sp modelId="{1C5A7D20-9DD5-4F25-BFAC-82F18E64E5B0}">
      <dsp:nvSpPr>
        <dsp:cNvPr id="0" name=""/>
        <dsp:cNvSpPr/>
      </dsp:nvSpPr>
      <dsp:spPr>
        <a:xfrm>
          <a:off x="3759343" y="3302922"/>
          <a:ext cx="3122966" cy="113245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B16D0C-4835-4980-9915-509EF13C56AF}">
      <dsp:nvSpPr>
        <dsp:cNvPr id="0" name=""/>
        <dsp:cNvSpPr/>
      </dsp:nvSpPr>
      <dsp:spPr>
        <a:xfrm>
          <a:off x="3957499" y="3491169"/>
          <a:ext cx="3122966" cy="113245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kern="1200" dirty="0" smtClean="0"/>
            <a:t>Художник пишет картины на холсте, натянутом на подрамник и установленном на мольберте, который также может быть назван станком. Отсюда и название «станковая живопись»</a:t>
          </a:r>
          <a:endParaRPr lang="ru-RU" sz="1400" kern="1200" dirty="0"/>
        </a:p>
      </dsp:txBody>
      <dsp:txXfrm>
        <a:off x="3990668" y="3524338"/>
        <a:ext cx="3056628" cy="10661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357D7B-57B2-4779-9B69-E641A4C583E7}">
      <dsp:nvSpPr>
        <dsp:cNvPr id="0" name=""/>
        <dsp:cNvSpPr/>
      </dsp:nvSpPr>
      <dsp:spPr>
        <a:xfrm>
          <a:off x="0" y="276047"/>
          <a:ext cx="3786214" cy="3528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A6A3AC89-A23E-467C-A9B9-02A8B92354D7}">
      <dsp:nvSpPr>
        <dsp:cNvPr id="0" name=""/>
        <dsp:cNvSpPr/>
      </dsp:nvSpPr>
      <dsp:spPr>
        <a:xfrm>
          <a:off x="189310" y="69407"/>
          <a:ext cx="2650349" cy="41328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0177" tIns="0" rIns="100177" bIns="0" numCol="1" spcCol="1270" anchor="ctr" anchorCtr="0">
          <a:noAutofit/>
        </a:bodyPr>
        <a:lstStyle/>
        <a:p>
          <a:pPr lvl="0" algn="l" defTabSz="622300">
            <a:lnSpc>
              <a:spcPct val="90000"/>
            </a:lnSpc>
            <a:spcBef>
              <a:spcPct val="0"/>
            </a:spcBef>
            <a:spcAft>
              <a:spcPct val="35000"/>
            </a:spcAft>
          </a:pPr>
          <a:r>
            <a:rPr lang="ru-RU" sz="1400" kern="1200" dirty="0" smtClean="0"/>
            <a:t>Портрет </a:t>
          </a:r>
          <a:endParaRPr lang="ru-RU" sz="1400" kern="1200" dirty="0"/>
        </a:p>
      </dsp:txBody>
      <dsp:txXfrm>
        <a:off x="209485" y="89582"/>
        <a:ext cx="2609999" cy="372930"/>
      </dsp:txXfrm>
    </dsp:sp>
    <dsp:sp modelId="{004BA877-F735-41DD-95A9-A5E44527128D}">
      <dsp:nvSpPr>
        <dsp:cNvPr id="0" name=""/>
        <dsp:cNvSpPr/>
      </dsp:nvSpPr>
      <dsp:spPr>
        <a:xfrm>
          <a:off x="0" y="911088"/>
          <a:ext cx="3786214" cy="3528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CD2B1127-325E-4B98-B153-DA90221B5B00}">
      <dsp:nvSpPr>
        <dsp:cNvPr id="0" name=""/>
        <dsp:cNvSpPr/>
      </dsp:nvSpPr>
      <dsp:spPr>
        <a:xfrm>
          <a:off x="189310" y="704447"/>
          <a:ext cx="2650349" cy="41328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0177" tIns="0" rIns="100177" bIns="0" numCol="1" spcCol="1270" anchor="ctr" anchorCtr="0">
          <a:noAutofit/>
        </a:bodyPr>
        <a:lstStyle/>
        <a:p>
          <a:pPr lvl="0" algn="l" defTabSz="622300">
            <a:lnSpc>
              <a:spcPct val="90000"/>
            </a:lnSpc>
            <a:spcBef>
              <a:spcPct val="0"/>
            </a:spcBef>
            <a:spcAft>
              <a:spcPct val="35000"/>
            </a:spcAft>
          </a:pPr>
          <a:r>
            <a:rPr lang="ru-RU" sz="1400" kern="1200" dirty="0" smtClean="0"/>
            <a:t>Натюрморт </a:t>
          </a:r>
          <a:endParaRPr lang="ru-RU" sz="1400" kern="1200" dirty="0"/>
        </a:p>
      </dsp:txBody>
      <dsp:txXfrm>
        <a:off x="209485" y="724622"/>
        <a:ext cx="2609999" cy="372930"/>
      </dsp:txXfrm>
    </dsp:sp>
    <dsp:sp modelId="{1B31B111-5DD5-43E9-B8EC-14E946ABB627}">
      <dsp:nvSpPr>
        <dsp:cNvPr id="0" name=""/>
        <dsp:cNvSpPr/>
      </dsp:nvSpPr>
      <dsp:spPr>
        <a:xfrm>
          <a:off x="0" y="1546128"/>
          <a:ext cx="3786214" cy="3528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5ACCF5E4-1D8C-4558-AA14-BF94B3760F90}">
      <dsp:nvSpPr>
        <dsp:cNvPr id="0" name=""/>
        <dsp:cNvSpPr/>
      </dsp:nvSpPr>
      <dsp:spPr>
        <a:xfrm>
          <a:off x="189310" y="1339488"/>
          <a:ext cx="2650349" cy="41328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0177" tIns="0" rIns="100177" bIns="0" numCol="1" spcCol="1270" anchor="ctr" anchorCtr="0">
          <a:noAutofit/>
        </a:bodyPr>
        <a:lstStyle/>
        <a:p>
          <a:pPr lvl="0" algn="l" defTabSz="622300">
            <a:lnSpc>
              <a:spcPct val="90000"/>
            </a:lnSpc>
            <a:spcBef>
              <a:spcPct val="0"/>
            </a:spcBef>
            <a:spcAft>
              <a:spcPct val="35000"/>
            </a:spcAft>
          </a:pPr>
          <a:r>
            <a:rPr lang="ru-RU" sz="1400" kern="1200" dirty="0" smtClean="0"/>
            <a:t>Пейзаж </a:t>
          </a:r>
          <a:endParaRPr lang="ru-RU" sz="1400" kern="1200" dirty="0"/>
        </a:p>
      </dsp:txBody>
      <dsp:txXfrm>
        <a:off x="209485" y="1359663"/>
        <a:ext cx="2609999" cy="372930"/>
      </dsp:txXfrm>
    </dsp:sp>
    <dsp:sp modelId="{6D5D478B-D7C4-4318-9E83-F6CDB405F247}">
      <dsp:nvSpPr>
        <dsp:cNvPr id="0" name=""/>
        <dsp:cNvSpPr/>
      </dsp:nvSpPr>
      <dsp:spPr>
        <a:xfrm>
          <a:off x="0" y="2181168"/>
          <a:ext cx="3786214" cy="352800"/>
        </a:xfrm>
        <a:prstGeom prst="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8FD4A1CD-99AC-48AA-8E7B-1643812F8A40}">
      <dsp:nvSpPr>
        <dsp:cNvPr id="0" name=""/>
        <dsp:cNvSpPr/>
      </dsp:nvSpPr>
      <dsp:spPr>
        <a:xfrm>
          <a:off x="189310" y="1974528"/>
          <a:ext cx="2650349" cy="413280"/>
        </a:xfrm>
        <a:prstGeom prst="round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0177" tIns="0" rIns="100177" bIns="0" numCol="1" spcCol="1270" anchor="ctr" anchorCtr="0">
          <a:noAutofit/>
        </a:bodyPr>
        <a:lstStyle/>
        <a:p>
          <a:pPr lvl="0" algn="l" defTabSz="622300">
            <a:lnSpc>
              <a:spcPct val="90000"/>
            </a:lnSpc>
            <a:spcBef>
              <a:spcPct val="0"/>
            </a:spcBef>
            <a:spcAft>
              <a:spcPct val="35000"/>
            </a:spcAft>
          </a:pPr>
          <a:r>
            <a:rPr lang="ru-RU" sz="1400" kern="1200" dirty="0" smtClean="0"/>
            <a:t>Анималистический жанр</a:t>
          </a:r>
          <a:endParaRPr lang="ru-RU" sz="1400" kern="1200" dirty="0"/>
        </a:p>
      </dsp:txBody>
      <dsp:txXfrm>
        <a:off x="209485" y="1994703"/>
        <a:ext cx="2609999" cy="372930"/>
      </dsp:txXfrm>
    </dsp:sp>
    <dsp:sp modelId="{2A0E8882-1758-4BEF-BA71-60D6CF9B28A7}">
      <dsp:nvSpPr>
        <dsp:cNvPr id="0" name=""/>
        <dsp:cNvSpPr/>
      </dsp:nvSpPr>
      <dsp:spPr>
        <a:xfrm>
          <a:off x="0" y="2816208"/>
          <a:ext cx="3786214" cy="352800"/>
        </a:xfrm>
        <a:prstGeom prst="rect">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4066A798-DE22-4D3A-82D4-31A0C0B0BBB5}">
      <dsp:nvSpPr>
        <dsp:cNvPr id="0" name=""/>
        <dsp:cNvSpPr/>
      </dsp:nvSpPr>
      <dsp:spPr>
        <a:xfrm>
          <a:off x="189310" y="2609568"/>
          <a:ext cx="2650349" cy="413280"/>
        </a:xfrm>
        <a:prstGeom prst="roundRect">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0177" tIns="0" rIns="100177" bIns="0" numCol="1" spcCol="1270" anchor="ctr" anchorCtr="0">
          <a:noAutofit/>
        </a:bodyPr>
        <a:lstStyle/>
        <a:p>
          <a:pPr lvl="0" algn="l" defTabSz="622300">
            <a:lnSpc>
              <a:spcPct val="90000"/>
            </a:lnSpc>
            <a:spcBef>
              <a:spcPct val="0"/>
            </a:spcBef>
            <a:spcAft>
              <a:spcPct val="35000"/>
            </a:spcAft>
          </a:pPr>
          <a:r>
            <a:rPr lang="ru-RU" sz="1400" kern="1200" dirty="0" smtClean="0"/>
            <a:t>Бытовой жанр</a:t>
          </a:r>
          <a:endParaRPr lang="ru-RU" sz="1400" kern="1200" dirty="0"/>
        </a:p>
      </dsp:txBody>
      <dsp:txXfrm>
        <a:off x="209485" y="2629743"/>
        <a:ext cx="2609999" cy="372930"/>
      </dsp:txXfrm>
    </dsp:sp>
    <dsp:sp modelId="{9F0803C6-2573-4E59-B59D-A0E96D65D44B}">
      <dsp:nvSpPr>
        <dsp:cNvPr id="0" name=""/>
        <dsp:cNvSpPr/>
      </dsp:nvSpPr>
      <dsp:spPr>
        <a:xfrm>
          <a:off x="0" y="3451248"/>
          <a:ext cx="3786214" cy="3528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F29DE458-CCF4-4BF5-8392-194A09572ECB}">
      <dsp:nvSpPr>
        <dsp:cNvPr id="0" name=""/>
        <dsp:cNvSpPr/>
      </dsp:nvSpPr>
      <dsp:spPr>
        <a:xfrm>
          <a:off x="189310" y="3244608"/>
          <a:ext cx="2650349" cy="413280"/>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0177" tIns="0" rIns="100177" bIns="0" numCol="1" spcCol="1270" anchor="ctr" anchorCtr="0">
          <a:noAutofit/>
        </a:bodyPr>
        <a:lstStyle/>
        <a:p>
          <a:pPr lvl="0" algn="l" defTabSz="622300">
            <a:lnSpc>
              <a:spcPct val="90000"/>
            </a:lnSpc>
            <a:spcBef>
              <a:spcPct val="0"/>
            </a:spcBef>
            <a:spcAft>
              <a:spcPct val="35000"/>
            </a:spcAft>
          </a:pPr>
          <a:r>
            <a:rPr lang="ru-RU" sz="1400" kern="1200" dirty="0" smtClean="0"/>
            <a:t>Мифологический жанр</a:t>
          </a:r>
        </a:p>
      </dsp:txBody>
      <dsp:txXfrm>
        <a:off x="209485" y="3264783"/>
        <a:ext cx="2609999" cy="372930"/>
      </dsp:txXfrm>
    </dsp:sp>
    <dsp:sp modelId="{B1737861-7B67-47AB-BC08-4652588FA404}">
      <dsp:nvSpPr>
        <dsp:cNvPr id="0" name=""/>
        <dsp:cNvSpPr/>
      </dsp:nvSpPr>
      <dsp:spPr>
        <a:xfrm>
          <a:off x="0" y="4086288"/>
          <a:ext cx="3786214" cy="3528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FF86994B-A2FE-49BC-A556-6F804541FBA8}">
      <dsp:nvSpPr>
        <dsp:cNvPr id="0" name=""/>
        <dsp:cNvSpPr/>
      </dsp:nvSpPr>
      <dsp:spPr>
        <a:xfrm>
          <a:off x="189310" y="3879648"/>
          <a:ext cx="2650349" cy="41328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0177" tIns="0" rIns="100177" bIns="0" numCol="1" spcCol="1270" anchor="ctr" anchorCtr="0">
          <a:noAutofit/>
        </a:bodyPr>
        <a:lstStyle/>
        <a:p>
          <a:pPr lvl="0" algn="l" defTabSz="622300">
            <a:lnSpc>
              <a:spcPct val="90000"/>
            </a:lnSpc>
            <a:spcBef>
              <a:spcPct val="0"/>
            </a:spcBef>
            <a:spcAft>
              <a:spcPct val="35000"/>
            </a:spcAft>
          </a:pPr>
          <a:r>
            <a:rPr lang="ru-RU" sz="1400" kern="1200" dirty="0" smtClean="0"/>
            <a:t>Исторический жанр</a:t>
          </a:r>
          <a:endParaRPr lang="ru-RU" sz="1400" kern="1200" dirty="0"/>
        </a:p>
      </dsp:txBody>
      <dsp:txXfrm>
        <a:off x="209485" y="3899823"/>
        <a:ext cx="2609999" cy="372930"/>
      </dsp:txXfrm>
    </dsp:sp>
    <dsp:sp modelId="{C01C7968-2303-44FF-B75F-56337FA60546}">
      <dsp:nvSpPr>
        <dsp:cNvPr id="0" name=""/>
        <dsp:cNvSpPr/>
      </dsp:nvSpPr>
      <dsp:spPr>
        <a:xfrm>
          <a:off x="0" y="4721328"/>
          <a:ext cx="3786214" cy="3528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8BC67DC4-093D-46EB-A1C8-ABF2BB6E85DE}">
      <dsp:nvSpPr>
        <dsp:cNvPr id="0" name=""/>
        <dsp:cNvSpPr/>
      </dsp:nvSpPr>
      <dsp:spPr>
        <a:xfrm>
          <a:off x="189310" y="4514688"/>
          <a:ext cx="2650349" cy="41328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0177" tIns="0" rIns="100177" bIns="0" numCol="1" spcCol="1270" anchor="ctr" anchorCtr="0">
          <a:noAutofit/>
        </a:bodyPr>
        <a:lstStyle/>
        <a:p>
          <a:pPr lvl="0" algn="l" defTabSz="622300">
            <a:lnSpc>
              <a:spcPct val="90000"/>
            </a:lnSpc>
            <a:spcBef>
              <a:spcPct val="0"/>
            </a:spcBef>
            <a:spcAft>
              <a:spcPct val="35000"/>
            </a:spcAft>
          </a:pPr>
          <a:r>
            <a:rPr lang="ru-RU" sz="1400" kern="1200" dirty="0" smtClean="0"/>
            <a:t>Батальный жанр</a:t>
          </a:r>
          <a:endParaRPr lang="ru-RU" sz="1400" kern="1200" dirty="0"/>
        </a:p>
      </dsp:txBody>
      <dsp:txXfrm>
        <a:off x="209485" y="4534863"/>
        <a:ext cx="2609999" cy="3729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25A78D-C91D-481A-AF83-CA167EC2C215}">
      <dsp:nvSpPr>
        <dsp:cNvPr id="0" name=""/>
        <dsp:cNvSpPr/>
      </dsp:nvSpPr>
      <dsp:spPr>
        <a:xfrm>
          <a:off x="2143104" y="1355168"/>
          <a:ext cx="1714582" cy="1430912"/>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t>Средства художественной вырази </a:t>
          </a:r>
          <a:r>
            <a:rPr lang="ru-RU" sz="1600" kern="1200" dirty="0" err="1" smtClean="0"/>
            <a:t>тельности</a:t>
          </a:r>
          <a:endParaRPr lang="ru-RU" sz="1600" kern="1200" dirty="0"/>
        </a:p>
      </dsp:txBody>
      <dsp:txXfrm>
        <a:off x="2394199" y="1564720"/>
        <a:ext cx="1212392" cy="1011808"/>
      </dsp:txXfrm>
    </dsp:sp>
    <dsp:sp modelId="{A0CD37E2-0307-45F5-A1CE-38C422F0C5AF}">
      <dsp:nvSpPr>
        <dsp:cNvPr id="0" name=""/>
        <dsp:cNvSpPr/>
      </dsp:nvSpPr>
      <dsp:spPr>
        <a:xfrm rot="16255296">
          <a:off x="2906783" y="1231294"/>
          <a:ext cx="213677" cy="34227"/>
        </a:xfrm>
        <a:custGeom>
          <a:avLst/>
          <a:gdLst/>
          <a:ahLst/>
          <a:cxnLst/>
          <a:rect l="0" t="0" r="0" b="0"/>
          <a:pathLst>
            <a:path>
              <a:moveTo>
                <a:pt x="0" y="17113"/>
              </a:moveTo>
              <a:lnTo>
                <a:pt x="213677" y="17113"/>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3008280" y="1243066"/>
        <a:ext cx="10683" cy="10683"/>
      </dsp:txXfrm>
    </dsp:sp>
    <dsp:sp modelId="{E6DB72B8-A997-4BBE-BEE4-CB1041AB8AC2}">
      <dsp:nvSpPr>
        <dsp:cNvPr id="0" name=""/>
        <dsp:cNvSpPr/>
      </dsp:nvSpPr>
      <dsp:spPr>
        <a:xfrm>
          <a:off x="2453982" y="587"/>
          <a:ext cx="1141069" cy="1141069"/>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t>Цвет (колорит)</a:t>
          </a:r>
          <a:endParaRPr lang="ru-RU" sz="1400" kern="1200" dirty="0"/>
        </a:p>
      </dsp:txBody>
      <dsp:txXfrm>
        <a:off x="2621088" y="167693"/>
        <a:ext cx="806857" cy="806857"/>
      </dsp:txXfrm>
    </dsp:sp>
    <dsp:sp modelId="{3546CE9E-439B-401D-88C2-0B25F564CD04}">
      <dsp:nvSpPr>
        <dsp:cNvPr id="0" name=""/>
        <dsp:cNvSpPr/>
      </dsp:nvSpPr>
      <dsp:spPr>
        <a:xfrm rot="20470882">
          <a:off x="3790283" y="1760216"/>
          <a:ext cx="141485" cy="34227"/>
        </a:xfrm>
        <a:custGeom>
          <a:avLst/>
          <a:gdLst/>
          <a:ahLst/>
          <a:cxnLst/>
          <a:rect l="0" t="0" r="0" b="0"/>
          <a:pathLst>
            <a:path>
              <a:moveTo>
                <a:pt x="0" y="17113"/>
              </a:moveTo>
              <a:lnTo>
                <a:pt x="141485" y="17113"/>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3857488" y="1773792"/>
        <a:ext cx="7074" cy="7074"/>
      </dsp:txXfrm>
    </dsp:sp>
    <dsp:sp modelId="{00633891-B4D5-48C9-8590-7353B9A20728}">
      <dsp:nvSpPr>
        <dsp:cNvPr id="0" name=""/>
        <dsp:cNvSpPr/>
      </dsp:nvSpPr>
      <dsp:spPr>
        <a:xfrm>
          <a:off x="3897488" y="999936"/>
          <a:ext cx="1141069" cy="1141069"/>
        </a:xfrm>
        <a:prstGeom prst="ellipse">
          <a:avLst/>
        </a:prstGeom>
        <a:gradFill rotWithShape="0">
          <a:gsLst>
            <a:gs pos="0">
              <a:schemeClr val="accent3">
                <a:hueOff val="2812566"/>
                <a:satOff val="-4220"/>
                <a:lumOff val="-686"/>
                <a:alphaOff val="0"/>
                <a:shade val="51000"/>
                <a:satMod val="130000"/>
              </a:schemeClr>
            </a:gs>
            <a:gs pos="80000">
              <a:schemeClr val="accent3">
                <a:hueOff val="2812566"/>
                <a:satOff val="-4220"/>
                <a:lumOff val="-686"/>
                <a:alphaOff val="0"/>
                <a:shade val="93000"/>
                <a:satMod val="130000"/>
              </a:schemeClr>
            </a:gs>
            <a:gs pos="100000">
              <a:schemeClr val="accent3">
                <a:hueOff val="2812566"/>
                <a:satOff val="-4220"/>
                <a:lumOff val="-68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t>Пятно и характер мазка</a:t>
          </a:r>
          <a:endParaRPr lang="ru-RU" sz="1600" kern="1200" dirty="0"/>
        </a:p>
      </dsp:txBody>
      <dsp:txXfrm>
        <a:off x="4064594" y="1167042"/>
        <a:ext cx="806857" cy="806857"/>
      </dsp:txXfrm>
    </dsp:sp>
    <dsp:sp modelId="{0C08D09E-4820-4D44-B3E9-131E8D30EB97}">
      <dsp:nvSpPr>
        <dsp:cNvPr id="0" name=""/>
        <dsp:cNvSpPr/>
      </dsp:nvSpPr>
      <dsp:spPr>
        <a:xfrm rot="3141500">
          <a:off x="3428427" y="2728275"/>
          <a:ext cx="184779" cy="34227"/>
        </a:xfrm>
        <a:custGeom>
          <a:avLst/>
          <a:gdLst/>
          <a:ahLst/>
          <a:cxnLst/>
          <a:rect l="0" t="0" r="0" b="0"/>
          <a:pathLst>
            <a:path>
              <a:moveTo>
                <a:pt x="0" y="17113"/>
              </a:moveTo>
              <a:lnTo>
                <a:pt x="184779" y="17113"/>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3516197" y="2740770"/>
        <a:ext cx="9238" cy="9238"/>
      </dsp:txXfrm>
    </dsp:sp>
    <dsp:sp modelId="{9AEE8F64-790E-4CFA-9167-2810F188D7C6}">
      <dsp:nvSpPr>
        <dsp:cNvPr id="0" name=""/>
        <dsp:cNvSpPr/>
      </dsp:nvSpPr>
      <dsp:spPr>
        <a:xfrm>
          <a:off x="3305195" y="2716582"/>
          <a:ext cx="1266872" cy="1141069"/>
        </a:xfrm>
        <a:prstGeom prst="ellipse">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t>Обработка красочной поверхности (фактура)</a:t>
          </a:r>
          <a:endParaRPr lang="ru-RU" sz="1400" kern="1200" dirty="0"/>
        </a:p>
      </dsp:txBody>
      <dsp:txXfrm>
        <a:off x="3490724" y="2883688"/>
        <a:ext cx="895814" cy="806857"/>
      </dsp:txXfrm>
    </dsp:sp>
    <dsp:sp modelId="{66901B92-71A9-4A5B-95D3-5CF0AE88F0D4}">
      <dsp:nvSpPr>
        <dsp:cNvPr id="0" name=""/>
        <dsp:cNvSpPr/>
      </dsp:nvSpPr>
      <dsp:spPr>
        <a:xfrm rot="7889443">
          <a:off x="2311027" y="2710361"/>
          <a:ext cx="216851" cy="34227"/>
        </a:xfrm>
        <a:custGeom>
          <a:avLst/>
          <a:gdLst/>
          <a:ahLst/>
          <a:cxnLst/>
          <a:rect l="0" t="0" r="0" b="0"/>
          <a:pathLst>
            <a:path>
              <a:moveTo>
                <a:pt x="0" y="17113"/>
              </a:moveTo>
              <a:lnTo>
                <a:pt x="216851" y="17113"/>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2414031" y="2722054"/>
        <a:ext cx="10842" cy="10842"/>
      </dsp:txXfrm>
    </dsp:sp>
    <dsp:sp modelId="{6984F4E0-4575-4403-9D8C-D867D6F8CD75}">
      <dsp:nvSpPr>
        <dsp:cNvPr id="0" name=""/>
        <dsp:cNvSpPr/>
      </dsp:nvSpPr>
      <dsp:spPr>
        <a:xfrm>
          <a:off x="1399108" y="2665524"/>
          <a:ext cx="1141069" cy="1141069"/>
        </a:xfrm>
        <a:prstGeom prst="ellipse">
          <a:avLst/>
        </a:prstGeom>
        <a:gradFill rotWithShape="0">
          <a:gsLst>
            <a:gs pos="0">
              <a:schemeClr val="accent3">
                <a:hueOff val="8437698"/>
                <a:satOff val="-12660"/>
                <a:lumOff val="-2059"/>
                <a:alphaOff val="0"/>
                <a:shade val="51000"/>
                <a:satMod val="130000"/>
              </a:schemeClr>
            </a:gs>
            <a:gs pos="80000">
              <a:schemeClr val="accent3">
                <a:hueOff val="8437698"/>
                <a:satOff val="-12660"/>
                <a:lumOff val="-2059"/>
                <a:alphaOff val="0"/>
                <a:shade val="93000"/>
                <a:satMod val="130000"/>
              </a:schemeClr>
            </a:gs>
            <a:gs pos="100000">
              <a:schemeClr val="accent3">
                <a:hueOff val="8437698"/>
                <a:satOff val="-12660"/>
                <a:lumOff val="-205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t>Валеры </a:t>
          </a:r>
          <a:endParaRPr lang="ru-RU" sz="1600" kern="1200" dirty="0"/>
        </a:p>
      </dsp:txBody>
      <dsp:txXfrm>
        <a:off x="1566214" y="2832630"/>
        <a:ext cx="806857" cy="806857"/>
      </dsp:txXfrm>
    </dsp:sp>
    <dsp:sp modelId="{F2B526C5-2F9A-42C1-9BB7-CB732943711B}">
      <dsp:nvSpPr>
        <dsp:cNvPr id="0" name=""/>
        <dsp:cNvSpPr/>
      </dsp:nvSpPr>
      <dsp:spPr>
        <a:xfrm rot="11885854">
          <a:off x="2007331" y="1761611"/>
          <a:ext cx="199736" cy="34227"/>
        </a:xfrm>
        <a:custGeom>
          <a:avLst/>
          <a:gdLst/>
          <a:ahLst/>
          <a:cxnLst/>
          <a:rect l="0" t="0" r="0" b="0"/>
          <a:pathLst>
            <a:path>
              <a:moveTo>
                <a:pt x="0" y="17113"/>
              </a:moveTo>
              <a:lnTo>
                <a:pt x="199736" y="17113"/>
              </a:lnTo>
            </a:path>
          </a:pathLst>
        </a:custGeom>
        <a:noFill/>
        <a:ln w="25400"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2102206" y="1773731"/>
        <a:ext cx="9986" cy="9986"/>
      </dsp:txXfrm>
    </dsp:sp>
    <dsp:sp modelId="{7A3B5FB4-A3AE-42B2-BC39-038EF0E42A7F}">
      <dsp:nvSpPr>
        <dsp:cNvPr id="0" name=""/>
        <dsp:cNvSpPr/>
      </dsp:nvSpPr>
      <dsp:spPr>
        <a:xfrm>
          <a:off x="899427" y="999939"/>
          <a:ext cx="1141069" cy="1141069"/>
        </a:xfrm>
        <a:prstGeom prst="ellipse">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t>Рефлексы </a:t>
          </a:r>
          <a:endParaRPr lang="ru-RU" sz="1400" kern="1200" dirty="0"/>
        </a:p>
      </dsp:txBody>
      <dsp:txXfrm>
        <a:off x="1066533" y="1167045"/>
        <a:ext cx="806857" cy="806857"/>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1C92EA3-E0AB-43D1-9637-EF09B3B5A8D9}" type="datetimeFigureOut">
              <a:rPr lang="ru-RU" smtClean="0"/>
              <a:pPr/>
              <a:t>01.01.2018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7D2E1F-CB38-413C-9102-48D518B5D29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1C92EA3-E0AB-43D1-9637-EF09B3B5A8D9}" type="datetimeFigureOut">
              <a:rPr lang="ru-RU" smtClean="0"/>
              <a:pPr/>
              <a:t>01.01.2018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7D2E1F-CB38-413C-9102-48D518B5D29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1C92EA3-E0AB-43D1-9637-EF09B3B5A8D9}" type="datetimeFigureOut">
              <a:rPr lang="ru-RU" smtClean="0"/>
              <a:pPr/>
              <a:t>01.01.2018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7D2E1F-CB38-413C-9102-48D518B5D29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1C92EA3-E0AB-43D1-9637-EF09B3B5A8D9}" type="datetimeFigureOut">
              <a:rPr lang="ru-RU" smtClean="0"/>
              <a:pPr/>
              <a:t>01.01.2018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7D2E1F-CB38-413C-9102-48D518B5D29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1C92EA3-E0AB-43D1-9637-EF09B3B5A8D9}" type="datetimeFigureOut">
              <a:rPr lang="ru-RU" smtClean="0"/>
              <a:pPr/>
              <a:t>01.01.2018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7D2E1F-CB38-413C-9102-48D518B5D29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1C92EA3-E0AB-43D1-9637-EF09B3B5A8D9}" type="datetimeFigureOut">
              <a:rPr lang="ru-RU" smtClean="0"/>
              <a:pPr/>
              <a:t>01.01.2018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7D2E1F-CB38-413C-9102-48D518B5D29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1C92EA3-E0AB-43D1-9637-EF09B3B5A8D9}" type="datetimeFigureOut">
              <a:rPr lang="ru-RU" smtClean="0"/>
              <a:pPr/>
              <a:t>01.01.2018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D7D2E1F-CB38-413C-9102-48D518B5D29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1C92EA3-E0AB-43D1-9637-EF09B3B5A8D9}" type="datetimeFigureOut">
              <a:rPr lang="ru-RU" smtClean="0"/>
              <a:pPr/>
              <a:t>01.01.2018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D7D2E1F-CB38-413C-9102-48D518B5D29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1C92EA3-E0AB-43D1-9637-EF09B3B5A8D9}" type="datetimeFigureOut">
              <a:rPr lang="ru-RU" smtClean="0"/>
              <a:pPr/>
              <a:t>01.01.2018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D7D2E1F-CB38-413C-9102-48D518B5D29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1C92EA3-E0AB-43D1-9637-EF09B3B5A8D9}" type="datetimeFigureOut">
              <a:rPr lang="ru-RU" smtClean="0"/>
              <a:pPr/>
              <a:t>01.01.2018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7D2E1F-CB38-413C-9102-48D518B5D29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1C92EA3-E0AB-43D1-9637-EF09B3B5A8D9}" type="datetimeFigureOut">
              <a:rPr lang="ru-RU" smtClean="0"/>
              <a:pPr/>
              <a:t>01.01.2018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7D2E1F-CB38-413C-9102-48D518B5D29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C92EA3-E0AB-43D1-9637-EF09B3B5A8D9}" type="datetimeFigureOut">
              <a:rPr lang="ru-RU" smtClean="0"/>
              <a:pPr/>
              <a:t>01.01.2018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7D2E1F-CB38-413C-9102-48D518B5D29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diagramColors" Target="../diagrams/colors2.xml"/><Relationship Id="rId11" Type="http://schemas.openxmlformats.org/officeDocument/2006/relationships/image" Target="../media/image8.png"/><Relationship Id="rId5" Type="http://schemas.openxmlformats.org/officeDocument/2006/relationships/diagramQuickStyle" Target="../diagrams/quickStyle2.xml"/><Relationship Id="rId10" Type="http://schemas.openxmlformats.org/officeDocument/2006/relationships/image" Target="../media/image7.png"/><Relationship Id="rId4" Type="http://schemas.openxmlformats.org/officeDocument/2006/relationships/diagramLayout" Target="../diagrams/layout2.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3000" y="-1143000"/>
            <a:ext cx="6858001" cy="9143999"/>
          </a:xfrm>
          <a:prstGeom prst="rect">
            <a:avLst/>
          </a:prstGeom>
        </p:spPr>
      </p:pic>
      <p:pic>
        <p:nvPicPr>
          <p:cNvPr id="4" name="Рисунок 3" descr="ran-razv.png"/>
          <p:cNvPicPr>
            <a:picLocks noChangeAspect="1"/>
          </p:cNvPicPr>
          <p:nvPr/>
        </p:nvPicPr>
        <p:blipFill>
          <a:blip r:embed="rId3" cstate="print"/>
          <a:stretch>
            <a:fillRect/>
          </a:stretch>
        </p:blipFill>
        <p:spPr>
          <a:xfrm>
            <a:off x="1907704" y="1700808"/>
            <a:ext cx="5715040" cy="4209210"/>
          </a:xfrm>
          <a:prstGeom prst="rect">
            <a:avLst/>
          </a:prstGeom>
        </p:spPr>
      </p:pic>
      <p:sp>
        <p:nvSpPr>
          <p:cNvPr id="7" name="TextBox 6"/>
          <p:cNvSpPr txBox="1"/>
          <p:nvPr/>
        </p:nvSpPr>
        <p:spPr>
          <a:xfrm>
            <a:off x="1187625" y="404664"/>
            <a:ext cx="7632848" cy="1200329"/>
          </a:xfrm>
          <a:prstGeom prst="rect">
            <a:avLst/>
          </a:prstGeom>
          <a:noFill/>
          <a:ln>
            <a:noFill/>
          </a:ln>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Живопись как вид искусства. Жанры живописи.</a:t>
            </a:r>
            <a:endParaRPr lang="ru-RU"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5" name="TextBox 4"/>
          <p:cNvSpPr txBox="1"/>
          <p:nvPr/>
        </p:nvSpPr>
        <p:spPr>
          <a:xfrm>
            <a:off x="4602278" y="5637489"/>
            <a:ext cx="4248473" cy="923330"/>
          </a:xfrm>
          <a:prstGeom prst="rect">
            <a:avLst/>
          </a:prstGeom>
          <a:noFill/>
        </p:spPr>
        <p:txBody>
          <a:bodyPr wrap="square" rtlCol="0">
            <a:spAutoFit/>
          </a:bodyPr>
          <a:lstStyle/>
          <a:p>
            <a:r>
              <a:rPr lang="ru-RU"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Воспитатель </a:t>
            </a:r>
          </a:p>
          <a:p>
            <a:r>
              <a:rPr lang="ru-RU"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МАДОУ Д\с № 17 «Шатлык» </a:t>
            </a:r>
          </a:p>
          <a:p>
            <a:r>
              <a:rPr lang="ru-RU"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Елисеева Наталья Анатольевна</a:t>
            </a:r>
            <a:endParaRPr lang="ru-RU"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3000" y="-1142999"/>
            <a:ext cx="6858001" cy="9143999"/>
          </a:xfrm>
          <a:prstGeom prst="rect">
            <a:avLst/>
          </a:prstGeom>
        </p:spPr>
      </p:pic>
      <p:sp>
        <p:nvSpPr>
          <p:cNvPr id="6" name="TextBox 5"/>
          <p:cNvSpPr txBox="1"/>
          <p:nvPr/>
        </p:nvSpPr>
        <p:spPr>
          <a:xfrm>
            <a:off x="1357290" y="285728"/>
            <a:ext cx="6858048" cy="461665"/>
          </a:xfrm>
          <a:prstGeom prst="rect">
            <a:avLst/>
          </a:prstGeom>
          <a:noFill/>
        </p:spPr>
        <p:txBody>
          <a:bodyPr wrap="square" rtlCol="0">
            <a:spAutoFit/>
          </a:bodyPr>
          <a:lstStyle/>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портрет </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7" name="TextBox 16"/>
          <p:cNvSpPr txBox="1"/>
          <p:nvPr/>
        </p:nvSpPr>
        <p:spPr>
          <a:xfrm>
            <a:off x="1000100" y="1285860"/>
            <a:ext cx="4786346" cy="3139321"/>
          </a:xfrm>
          <a:prstGeom prst="rect">
            <a:avLst/>
          </a:prstGeom>
          <a:noFill/>
        </p:spPr>
        <p:txBody>
          <a:bodyPr wrap="square" rtlCol="0">
            <a:spAutoFit/>
          </a:bodyPr>
          <a:lstStyle/>
          <a:p>
            <a:r>
              <a:rPr lang="ru-RU" dirty="0" smtClean="0"/>
              <a:t>Первые портреты появились ещё несколько тысяч лет назад в древнем Египте. Это были огромные каменные изображения египетских фараонов.</a:t>
            </a:r>
          </a:p>
          <a:p>
            <a:r>
              <a:rPr lang="ru-RU" b="1" dirty="0" smtClean="0"/>
              <a:t>При создании портрета</a:t>
            </a:r>
            <a:r>
              <a:rPr lang="ru-RU" dirty="0" smtClean="0"/>
              <a:t>, </a:t>
            </a:r>
            <a:r>
              <a:rPr lang="ru-RU" b="1" dirty="0" smtClean="0"/>
              <a:t>главной задачей художника </a:t>
            </a:r>
            <a:r>
              <a:rPr lang="ru-RU" dirty="0" smtClean="0"/>
              <a:t>является </a:t>
            </a:r>
            <a:r>
              <a:rPr lang="ru-RU" b="1" i="1" dirty="0" smtClean="0"/>
              <a:t>правдивое изображение модели</a:t>
            </a:r>
            <a:r>
              <a:rPr lang="ru-RU" dirty="0" smtClean="0"/>
              <a:t>. Это означает не только банальное копирование внешности портретируемого - одежда, прическа, украшения, но и передача его внутреннего мира, характера.</a:t>
            </a:r>
          </a:p>
          <a:p>
            <a:endParaRPr lang="ru-RU" dirty="0"/>
          </a:p>
        </p:txBody>
      </p:sp>
      <p:sp>
        <p:nvSpPr>
          <p:cNvPr id="14" name="TextBox 13"/>
          <p:cNvSpPr txBox="1"/>
          <p:nvPr/>
        </p:nvSpPr>
        <p:spPr>
          <a:xfrm>
            <a:off x="1000100" y="4143380"/>
            <a:ext cx="4929222" cy="2585323"/>
          </a:xfrm>
          <a:prstGeom prst="rect">
            <a:avLst/>
          </a:prstGeom>
          <a:noFill/>
        </p:spPr>
        <p:txBody>
          <a:bodyPr wrap="square" rtlCol="0">
            <a:spAutoFit/>
          </a:bodyPr>
          <a:lstStyle/>
          <a:p>
            <a:r>
              <a:rPr lang="ru-RU" b="1" dirty="0" smtClean="0"/>
              <a:t>При создании портрета</a:t>
            </a:r>
            <a:r>
              <a:rPr lang="ru-RU" dirty="0" smtClean="0"/>
              <a:t>, прежде всего, следует обратить внимание на то, чтобы общая форма головы (лица) определяла все формы деталей (нос, уши, глаза, рот и т. п.) и возможные другие примечательные особенности человека, иначе изображаемое лицо будет раздробленным, а не общим. Это относится как к деталировке, так и к цвету. Все должно быть подчинено общей композиции.</a:t>
            </a:r>
            <a:endParaRPr lang="ru-RU" dirty="0"/>
          </a:p>
        </p:txBody>
      </p:sp>
      <p:pic>
        <p:nvPicPr>
          <p:cNvPr id="9" name="Рисунок 8" descr="P1010008.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86446" y="1428736"/>
            <a:ext cx="3127934" cy="3571899"/>
          </a:xfrm>
          <a:prstGeom prst="rect">
            <a:avLst/>
          </a:prstGeom>
        </p:spPr>
      </p:pic>
      <p:sp>
        <p:nvSpPr>
          <p:cNvPr id="10" name="TextBox 9"/>
          <p:cNvSpPr txBox="1"/>
          <p:nvPr/>
        </p:nvSpPr>
        <p:spPr>
          <a:xfrm>
            <a:off x="1643010" y="714356"/>
            <a:ext cx="7500990" cy="646331"/>
          </a:xfrm>
          <a:prstGeom prst="rect">
            <a:avLst/>
          </a:prstGeom>
          <a:noFill/>
        </p:spPr>
        <p:txBody>
          <a:bodyPr wrap="square" rtlCol="0">
            <a:spAutoFit/>
          </a:bodyPr>
          <a:lstStyle/>
          <a:p>
            <a:r>
              <a:rPr lang="ru-RU" b="1" dirty="0" smtClean="0"/>
              <a:t>Портрет</a:t>
            </a:r>
            <a:r>
              <a:rPr lang="ru-RU" dirty="0" smtClean="0"/>
              <a:t> (французское слово </a:t>
            </a:r>
            <a:r>
              <a:rPr lang="ru-RU" dirty="0" err="1" smtClean="0"/>
              <a:t>portrait</a:t>
            </a:r>
            <a:r>
              <a:rPr lang="ru-RU" dirty="0" smtClean="0"/>
              <a:t>) - это изображение облика какого-либо человека, его индивидуальности. </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3000" y="-1142999"/>
            <a:ext cx="6858001" cy="9143999"/>
          </a:xfrm>
          <a:prstGeom prst="rect">
            <a:avLst/>
          </a:prstGeom>
        </p:spPr>
      </p:pic>
      <p:sp>
        <p:nvSpPr>
          <p:cNvPr id="6" name="TextBox 5"/>
          <p:cNvSpPr txBox="1"/>
          <p:nvPr/>
        </p:nvSpPr>
        <p:spPr>
          <a:xfrm>
            <a:off x="1357290" y="285728"/>
            <a:ext cx="6858048" cy="461665"/>
          </a:xfrm>
          <a:prstGeom prst="rect">
            <a:avLst/>
          </a:prstGeom>
          <a:noFill/>
        </p:spPr>
        <p:txBody>
          <a:bodyPr wrap="square" rtlCol="0">
            <a:spAutoFit/>
          </a:bodyPr>
          <a:lstStyle/>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Анималистический жанр</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7" name="TextBox 16"/>
          <p:cNvSpPr txBox="1"/>
          <p:nvPr/>
        </p:nvSpPr>
        <p:spPr>
          <a:xfrm>
            <a:off x="4857752" y="1785926"/>
            <a:ext cx="3714776" cy="2031325"/>
          </a:xfrm>
          <a:prstGeom prst="rect">
            <a:avLst/>
          </a:prstGeom>
          <a:noFill/>
        </p:spPr>
        <p:txBody>
          <a:bodyPr wrap="square" rtlCol="0">
            <a:spAutoFit/>
          </a:bodyPr>
          <a:lstStyle/>
          <a:p>
            <a:r>
              <a:rPr lang="ru-RU" dirty="0" smtClean="0"/>
              <a:t>Этот жанр возник еще у первобытных художников. Они изображали сцены охоты на оленей, </a:t>
            </a:r>
            <a:r>
              <a:rPr lang="ru-RU" dirty="0" err="1" smtClean="0"/>
              <a:t>мамонтов,бизонов</a:t>
            </a:r>
            <a:r>
              <a:rPr lang="ru-RU" dirty="0" smtClean="0"/>
              <a:t>.</a:t>
            </a:r>
          </a:p>
          <a:p>
            <a:r>
              <a:rPr lang="ru-RU" i="1" u="sng" dirty="0" smtClean="0"/>
              <a:t>В Россию </a:t>
            </a:r>
            <a:r>
              <a:rPr lang="ru-RU" dirty="0" smtClean="0"/>
              <a:t>анималистический жанр пришел лишь в 19 веке.</a:t>
            </a:r>
            <a:endParaRPr lang="ru-RU" b="1" dirty="0" smtClean="0"/>
          </a:p>
          <a:p>
            <a:endParaRPr lang="ru-RU" dirty="0"/>
          </a:p>
        </p:txBody>
      </p:sp>
      <p:sp>
        <p:nvSpPr>
          <p:cNvPr id="14" name="TextBox 13"/>
          <p:cNvSpPr txBox="1"/>
          <p:nvPr/>
        </p:nvSpPr>
        <p:spPr>
          <a:xfrm>
            <a:off x="5214942" y="3571876"/>
            <a:ext cx="3643338" cy="1754326"/>
          </a:xfrm>
          <a:prstGeom prst="rect">
            <a:avLst/>
          </a:prstGeom>
          <a:noFill/>
        </p:spPr>
        <p:txBody>
          <a:bodyPr wrap="square" rtlCol="0">
            <a:spAutoFit/>
          </a:bodyPr>
          <a:lstStyle/>
          <a:p>
            <a:r>
              <a:rPr lang="ru-RU" b="1" dirty="0" smtClean="0"/>
              <a:t>Анималистический жанр </a:t>
            </a:r>
            <a:r>
              <a:rPr lang="ru-RU" dirty="0" smtClean="0"/>
              <a:t>сочетает естественнонаучные и художественные начала.</a:t>
            </a:r>
          </a:p>
          <a:p>
            <a:r>
              <a:rPr lang="ru-RU" dirty="0" smtClean="0"/>
              <a:t>Часто главной задачей художника-анималиста становится точность изображения животного.</a:t>
            </a:r>
            <a:endParaRPr lang="ru-RU" dirty="0"/>
          </a:p>
        </p:txBody>
      </p:sp>
      <p:sp>
        <p:nvSpPr>
          <p:cNvPr id="10" name="TextBox 9"/>
          <p:cNvSpPr txBox="1"/>
          <p:nvPr/>
        </p:nvSpPr>
        <p:spPr>
          <a:xfrm>
            <a:off x="1285852" y="714356"/>
            <a:ext cx="7715304" cy="1477328"/>
          </a:xfrm>
          <a:prstGeom prst="rect">
            <a:avLst/>
          </a:prstGeom>
          <a:noFill/>
        </p:spPr>
        <p:txBody>
          <a:bodyPr wrap="square" rtlCol="0">
            <a:spAutoFit/>
          </a:bodyPr>
          <a:lstStyle/>
          <a:p>
            <a:r>
              <a:rPr lang="ru-RU" b="1" dirty="0" smtClean="0"/>
              <a:t>Анималистический жанр </a:t>
            </a:r>
            <a:r>
              <a:rPr lang="ru-RU" dirty="0" smtClean="0"/>
              <a:t>(от лат. </a:t>
            </a:r>
            <a:r>
              <a:rPr lang="ru-RU" dirty="0" err="1" smtClean="0"/>
              <a:t>animal</a:t>
            </a:r>
            <a:r>
              <a:rPr lang="ru-RU" dirty="0" smtClean="0"/>
              <a:t> – животное), вид изобразительного искусства, в котором ведущим мотивом является изображение животных.</a:t>
            </a:r>
          </a:p>
          <a:p>
            <a:r>
              <a:rPr lang="ru-RU" dirty="0" smtClean="0"/>
              <a:t>Собственно </a:t>
            </a:r>
            <a:r>
              <a:rPr lang="ru-RU" i="1" dirty="0" smtClean="0"/>
              <a:t>анималистический жанр </a:t>
            </a:r>
            <a:r>
              <a:rPr lang="ru-RU" dirty="0" smtClean="0"/>
              <a:t>появился </a:t>
            </a:r>
            <a:r>
              <a:rPr lang="ru-RU" i="1" dirty="0" smtClean="0"/>
              <a:t>в Китае </a:t>
            </a:r>
            <a:r>
              <a:rPr lang="ru-RU" dirty="0" smtClean="0"/>
              <a:t>в периоды </a:t>
            </a:r>
            <a:r>
              <a:rPr lang="ru-RU" b="1" dirty="0" smtClean="0"/>
              <a:t>Тан</a:t>
            </a:r>
            <a:r>
              <a:rPr lang="ru-RU" dirty="0" smtClean="0"/>
              <a:t> (8 в.) и </a:t>
            </a:r>
            <a:r>
              <a:rPr lang="ru-RU" b="1" dirty="0" err="1" smtClean="0"/>
              <a:t>Сун</a:t>
            </a:r>
            <a:r>
              <a:rPr lang="ru-RU" dirty="0" smtClean="0"/>
              <a:t> (13 в.)</a:t>
            </a:r>
          </a:p>
          <a:p>
            <a:endParaRPr lang="ru-RU" dirty="0"/>
          </a:p>
        </p:txBody>
      </p:sp>
      <p:pic>
        <p:nvPicPr>
          <p:cNvPr id="11" name="Рисунок 10" descr="1354173474-0538828-www.nevsepic.com.ua.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1538" y="1928802"/>
            <a:ext cx="3658576" cy="4572032"/>
          </a:xfrm>
          <a:prstGeom prst="rect">
            <a:avLst/>
          </a:prstGeom>
        </p:spPr>
      </p:pic>
      <p:sp>
        <p:nvSpPr>
          <p:cNvPr id="12" name="TextBox 11"/>
          <p:cNvSpPr txBox="1"/>
          <p:nvPr/>
        </p:nvSpPr>
        <p:spPr>
          <a:xfrm>
            <a:off x="4929190" y="5429264"/>
            <a:ext cx="4000528" cy="923330"/>
          </a:xfrm>
          <a:prstGeom prst="rect">
            <a:avLst/>
          </a:prstGeom>
          <a:noFill/>
        </p:spPr>
        <p:txBody>
          <a:bodyPr wrap="square" rtlCol="0">
            <a:spAutoFit/>
          </a:bodyPr>
          <a:lstStyle/>
          <a:p>
            <a:r>
              <a:rPr lang="ru-RU" b="1" dirty="0" smtClean="0"/>
              <a:t>Художники</a:t>
            </a:r>
            <a:r>
              <a:rPr lang="ru-RU" dirty="0" smtClean="0"/>
              <a:t>, работающие в анималистическом жанре называются </a:t>
            </a:r>
            <a:r>
              <a:rPr lang="ru-RU" b="1" dirty="0" smtClean="0"/>
              <a:t>анималистами</a:t>
            </a:r>
            <a:r>
              <a:rPr lang="ru-RU" dirty="0" smtClean="0"/>
              <a:t>.</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3000" y="-1142999"/>
            <a:ext cx="6858001" cy="9143999"/>
          </a:xfrm>
          <a:prstGeom prst="rect">
            <a:avLst/>
          </a:prstGeom>
        </p:spPr>
      </p:pic>
      <p:sp>
        <p:nvSpPr>
          <p:cNvPr id="6" name="TextBox 5"/>
          <p:cNvSpPr txBox="1"/>
          <p:nvPr/>
        </p:nvSpPr>
        <p:spPr>
          <a:xfrm>
            <a:off x="1357290" y="285728"/>
            <a:ext cx="6858048" cy="461665"/>
          </a:xfrm>
          <a:prstGeom prst="rect">
            <a:avLst/>
          </a:prstGeom>
          <a:noFill/>
        </p:spPr>
        <p:txBody>
          <a:bodyPr wrap="square" rtlCol="0">
            <a:spAutoFit/>
          </a:bodyPr>
          <a:lstStyle/>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Батальный  жанр</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7" name="TextBox 16"/>
          <p:cNvSpPr txBox="1"/>
          <p:nvPr/>
        </p:nvSpPr>
        <p:spPr>
          <a:xfrm>
            <a:off x="1071538" y="1857364"/>
            <a:ext cx="7929618" cy="2031325"/>
          </a:xfrm>
          <a:prstGeom prst="rect">
            <a:avLst/>
          </a:prstGeom>
          <a:noFill/>
        </p:spPr>
        <p:txBody>
          <a:bodyPr wrap="square" rtlCol="0">
            <a:spAutoFit/>
          </a:bodyPr>
          <a:lstStyle/>
          <a:p>
            <a:r>
              <a:rPr lang="ru-RU" b="1" i="1" dirty="0" smtClean="0"/>
              <a:t>Художник </a:t>
            </a:r>
            <a:r>
              <a:rPr lang="ru-RU" dirty="0" smtClean="0"/>
              <a:t>стремится запечатлеть особо важный или характерный момент битвы, показать героику войны, а часто и раскрыть исторический смысл военных событий, что сближает батальный жанр с историческим. А сцены военного быта (в походах, казармах, лагерях) зачастую связывают его с бытовым жанром. </a:t>
            </a:r>
            <a:r>
              <a:rPr lang="ru-RU" b="1" dirty="0" smtClean="0"/>
              <a:t>Художники</a:t>
            </a:r>
            <a:r>
              <a:rPr lang="ru-RU" dirty="0" smtClean="0"/>
              <a:t>, работающие в </a:t>
            </a:r>
            <a:r>
              <a:rPr lang="ru-RU" i="1" dirty="0" smtClean="0"/>
              <a:t>батальном жанре</a:t>
            </a:r>
            <a:r>
              <a:rPr lang="ru-RU" dirty="0" smtClean="0"/>
              <a:t>, называются </a:t>
            </a:r>
            <a:r>
              <a:rPr lang="ru-RU" b="1" dirty="0" smtClean="0"/>
              <a:t>баталистами</a:t>
            </a:r>
            <a:r>
              <a:rPr lang="ru-RU" dirty="0" smtClean="0"/>
              <a:t>.</a:t>
            </a:r>
            <a:endParaRPr lang="ru-RU" b="1" dirty="0" smtClean="0"/>
          </a:p>
          <a:p>
            <a:endParaRPr lang="ru-RU" dirty="0"/>
          </a:p>
        </p:txBody>
      </p:sp>
      <p:sp>
        <p:nvSpPr>
          <p:cNvPr id="10" name="TextBox 9"/>
          <p:cNvSpPr txBox="1"/>
          <p:nvPr/>
        </p:nvSpPr>
        <p:spPr>
          <a:xfrm>
            <a:off x="1142976" y="714356"/>
            <a:ext cx="7715304" cy="1200329"/>
          </a:xfrm>
          <a:prstGeom prst="rect">
            <a:avLst/>
          </a:prstGeom>
          <a:noFill/>
        </p:spPr>
        <p:txBody>
          <a:bodyPr wrap="square" rtlCol="0">
            <a:spAutoFit/>
          </a:bodyPr>
          <a:lstStyle/>
          <a:p>
            <a:r>
              <a:rPr lang="ru-RU" b="1" dirty="0" smtClean="0"/>
              <a:t>Батальный жанр </a:t>
            </a:r>
            <a:r>
              <a:rPr lang="ru-RU" dirty="0" smtClean="0"/>
              <a:t>(от франц. </a:t>
            </a:r>
            <a:r>
              <a:rPr lang="ru-RU" dirty="0" err="1" smtClean="0"/>
              <a:t>bataille</a:t>
            </a:r>
            <a:r>
              <a:rPr lang="ru-RU" dirty="0" smtClean="0"/>
              <a:t> – битва), жанр изобразительного искусства, посвященный темам войны и военной жизни. Главное </a:t>
            </a:r>
            <a:r>
              <a:rPr lang="ru-RU" b="1" dirty="0" smtClean="0"/>
              <a:t>место</a:t>
            </a:r>
            <a:r>
              <a:rPr lang="ru-RU" dirty="0" smtClean="0"/>
              <a:t> в батальном жанре занимают </a:t>
            </a:r>
            <a:r>
              <a:rPr lang="ru-RU" i="1" dirty="0" smtClean="0"/>
              <a:t>сцены сухопутных и морских сражений, военных походов прошлого и современности</a:t>
            </a:r>
            <a:r>
              <a:rPr lang="ru-RU" dirty="0" smtClean="0"/>
              <a:t>.</a:t>
            </a:r>
            <a:endParaRPr lang="ru-RU" dirty="0"/>
          </a:p>
        </p:txBody>
      </p:sp>
      <p:pic>
        <p:nvPicPr>
          <p:cNvPr id="9" name="Рисунок 8" descr="459f72555e3d2cf479dd2afe5cpr.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14480" y="3571876"/>
            <a:ext cx="5786478" cy="2991830"/>
          </a:xfrm>
          <a:prstGeom prst="rect">
            <a:avLst/>
          </a:prstGeom>
        </p:spPr>
      </p:pic>
      <p:sp>
        <p:nvSpPr>
          <p:cNvPr id="13" name="TextBox 12"/>
          <p:cNvSpPr txBox="1"/>
          <p:nvPr/>
        </p:nvSpPr>
        <p:spPr>
          <a:xfrm>
            <a:off x="7500958" y="4286256"/>
            <a:ext cx="1571604" cy="923330"/>
          </a:xfrm>
          <a:prstGeom prst="rect">
            <a:avLst/>
          </a:prstGeom>
          <a:noFill/>
        </p:spPr>
        <p:txBody>
          <a:bodyPr wrap="square" rtlCol="0">
            <a:spAutoFit/>
          </a:bodyPr>
          <a:lstStyle/>
          <a:p>
            <a:r>
              <a:rPr lang="ru-RU" dirty="0" smtClean="0"/>
              <a:t>А.Дейнека «Оборона Севастополя»</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3000" y="-1142999"/>
            <a:ext cx="6858001" cy="9143999"/>
          </a:xfrm>
          <a:prstGeom prst="rect">
            <a:avLst/>
          </a:prstGeom>
        </p:spPr>
      </p:pic>
      <p:sp>
        <p:nvSpPr>
          <p:cNvPr id="6" name="TextBox 5"/>
          <p:cNvSpPr txBox="1"/>
          <p:nvPr/>
        </p:nvSpPr>
        <p:spPr>
          <a:xfrm>
            <a:off x="1357290" y="285728"/>
            <a:ext cx="6858048" cy="461665"/>
          </a:xfrm>
          <a:prstGeom prst="rect">
            <a:avLst/>
          </a:prstGeom>
          <a:noFill/>
        </p:spPr>
        <p:txBody>
          <a:bodyPr wrap="square" rtlCol="0">
            <a:spAutoFit/>
          </a:bodyPr>
          <a:lstStyle/>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бытовой жанр</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7" name="TextBox 16"/>
          <p:cNvSpPr txBox="1"/>
          <p:nvPr/>
        </p:nvSpPr>
        <p:spPr>
          <a:xfrm>
            <a:off x="5000628" y="1428736"/>
            <a:ext cx="3714776" cy="1477328"/>
          </a:xfrm>
          <a:prstGeom prst="rect">
            <a:avLst/>
          </a:prstGeom>
          <a:noFill/>
        </p:spPr>
        <p:txBody>
          <a:bodyPr wrap="square" rtlCol="0">
            <a:spAutoFit/>
          </a:bodyPr>
          <a:lstStyle/>
          <a:p>
            <a:r>
              <a:rPr lang="ru-RU" dirty="0" smtClean="0"/>
              <a:t>Бытовые события знакомят нас с жизнью людей, празднествами, традициями, сценами быта, труда, общественной деятельности.</a:t>
            </a:r>
            <a:endParaRPr lang="ru-RU" b="1" dirty="0" smtClean="0"/>
          </a:p>
          <a:p>
            <a:endParaRPr lang="ru-RU" dirty="0"/>
          </a:p>
        </p:txBody>
      </p:sp>
      <p:sp>
        <p:nvSpPr>
          <p:cNvPr id="10" name="TextBox 9"/>
          <p:cNvSpPr txBox="1"/>
          <p:nvPr/>
        </p:nvSpPr>
        <p:spPr>
          <a:xfrm>
            <a:off x="1071538" y="714356"/>
            <a:ext cx="7929618" cy="646331"/>
          </a:xfrm>
          <a:prstGeom prst="rect">
            <a:avLst/>
          </a:prstGeom>
          <a:noFill/>
        </p:spPr>
        <p:txBody>
          <a:bodyPr wrap="square" rtlCol="0">
            <a:spAutoFit/>
          </a:bodyPr>
          <a:lstStyle/>
          <a:p>
            <a:r>
              <a:rPr lang="ru-RU" b="1" dirty="0" smtClean="0"/>
              <a:t>Бытовой жанр</a:t>
            </a:r>
            <a:r>
              <a:rPr lang="ru-RU" dirty="0" smtClean="0"/>
              <a:t>, один из основных жанров изобразительного искусства, посвященный изображению частной и общественной жизни человека</a:t>
            </a:r>
            <a:endParaRPr lang="ru-RU" dirty="0"/>
          </a:p>
        </p:txBody>
      </p:sp>
      <p:sp>
        <p:nvSpPr>
          <p:cNvPr id="12" name="TextBox 11"/>
          <p:cNvSpPr txBox="1"/>
          <p:nvPr/>
        </p:nvSpPr>
        <p:spPr>
          <a:xfrm>
            <a:off x="4857752" y="2643182"/>
            <a:ext cx="4000528" cy="646331"/>
          </a:xfrm>
          <a:prstGeom prst="rect">
            <a:avLst/>
          </a:prstGeom>
          <a:noFill/>
        </p:spPr>
        <p:txBody>
          <a:bodyPr wrap="square" rtlCol="0">
            <a:spAutoFit/>
          </a:bodyPr>
          <a:lstStyle/>
          <a:p>
            <a:r>
              <a:rPr lang="ru-RU" b="1" dirty="0" smtClean="0"/>
              <a:t>Художники</a:t>
            </a:r>
            <a:r>
              <a:rPr lang="ru-RU" dirty="0" smtClean="0"/>
              <a:t>, работающие в </a:t>
            </a:r>
            <a:r>
              <a:rPr lang="ru-RU" i="1" dirty="0" smtClean="0"/>
              <a:t>бытовом жанре</a:t>
            </a:r>
            <a:r>
              <a:rPr lang="ru-RU" dirty="0" smtClean="0"/>
              <a:t>, называются </a:t>
            </a:r>
            <a:r>
              <a:rPr lang="ru-RU" b="1" dirty="0" smtClean="0"/>
              <a:t>жанристами</a:t>
            </a:r>
            <a:r>
              <a:rPr lang="ru-RU" dirty="0" smtClean="0"/>
              <a:t>.</a:t>
            </a:r>
            <a:endParaRPr lang="ru-RU" dirty="0"/>
          </a:p>
        </p:txBody>
      </p:sp>
      <p:pic>
        <p:nvPicPr>
          <p:cNvPr id="9" name="Рисунок 8" descr="431807.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1538" y="1428736"/>
            <a:ext cx="3571900" cy="4714908"/>
          </a:xfrm>
          <a:prstGeom prst="rect">
            <a:avLst/>
          </a:prstGeom>
        </p:spPr>
      </p:pic>
      <p:pic>
        <p:nvPicPr>
          <p:cNvPr id="13" name="Рисунок 12" descr="173608.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57752" y="3286124"/>
            <a:ext cx="3772895" cy="324469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2999" y="-1142999"/>
            <a:ext cx="6858001" cy="9143999"/>
          </a:xfrm>
          <a:prstGeom prst="rect">
            <a:avLst/>
          </a:prstGeom>
        </p:spPr>
      </p:pic>
      <p:sp>
        <p:nvSpPr>
          <p:cNvPr id="6" name="TextBox 5"/>
          <p:cNvSpPr txBox="1"/>
          <p:nvPr/>
        </p:nvSpPr>
        <p:spPr>
          <a:xfrm>
            <a:off x="1357290" y="285728"/>
            <a:ext cx="6858048" cy="461665"/>
          </a:xfrm>
          <a:prstGeom prst="rect">
            <a:avLst/>
          </a:prstGeom>
          <a:noFill/>
        </p:spPr>
        <p:txBody>
          <a:bodyPr wrap="square" rtlCol="0">
            <a:spAutoFit/>
          </a:bodyPr>
          <a:lstStyle/>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исторический жанр</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0" name="TextBox 9"/>
          <p:cNvSpPr txBox="1"/>
          <p:nvPr/>
        </p:nvSpPr>
        <p:spPr>
          <a:xfrm>
            <a:off x="1071538" y="857232"/>
            <a:ext cx="7215238" cy="2031325"/>
          </a:xfrm>
          <a:prstGeom prst="rect">
            <a:avLst/>
          </a:prstGeom>
          <a:noFill/>
        </p:spPr>
        <p:txBody>
          <a:bodyPr wrap="square" rtlCol="0">
            <a:spAutoFit/>
          </a:bodyPr>
          <a:lstStyle/>
          <a:p>
            <a:r>
              <a:rPr lang="ru-RU" b="1" dirty="0" smtClean="0"/>
              <a:t>Исторический жанр</a:t>
            </a:r>
            <a:r>
              <a:rPr lang="ru-RU" dirty="0" smtClean="0"/>
              <a:t>, один из основных жанров изобразительного искусства, посвященный воссозданию событий прошлого и современности, имеющих историческое значение. </a:t>
            </a:r>
          </a:p>
          <a:p>
            <a:r>
              <a:rPr lang="ru-RU" i="1" dirty="0" smtClean="0"/>
              <a:t>Исторический жанр</a:t>
            </a:r>
            <a:r>
              <a:rPr lang="ru-RU" dirty="0" smtClean="0"/>
              <a:t> часто переплетается с другими жанрами – бытовым жанром (так называемый историко-бытовой жанр), портретом (портретно-исторические композиции), пейзажем ("исторический пейзаж"), батальным жанром.</a:t>
            </a:r>
            <a:endParaRPr lang="ru-RU" dirty="0"/>
          </a:p>
        </p:txBody>
      </p:sp>
      <p:pic>
        <p:nvPicPr>
          <p:cNvPr id="9" name="Рисунок 8" descr="image_image_90823.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29058" y="2857496"/>
            <a:ext cx="4929222" cy="3754424"/>
          </a:xfrm>
          <a:prstGeom prst="rect">
            <a:avLst/>
          </a:prstGeom>
        </p:spPr>
      </p:pic>
      <p:sp>
        <p:nvSpPr>
          <p:cNvPr id="13" name="TextBox 12"/>
          <p:cNvSpPr txBox="1"/>
          <p:nvPr/>
        </p:nvSpPr>
        <p:spPr>
          <a:xfrm>
            <a:off x="1142976" y="3143248"/>
            <a:ext cx="2643206" cy="3139321"/>
          </a:xfrm>
          <a:prstGeom prst="rect">
            <a:avLst/>
          </a:prstGeom>
          <a:noFill/>
        </p:spPr>
        <p:txBody>
          <a:bodyPr wrap="square" rtlCol="0">
            <a:spAutoFit/>
          </a:bodyPr>
          <a:lstStyle/>
          <a:p>
            <a:r>
              <a:rPr lang="ru-RU" b="1" dirty="0" smtClean="0"/>
              <a:t>Эволюция Исторического жанра </a:t>
            </a:r>
            <a:r>
              <a:rPr lang="ru-RU" dirty="0" smtClean="0"/>
              <a:t>во многом обусловлена развитием исторических воззрений и сформировался он окончательно вместе со становлением научного взгляда на историю (полностью лишь в 18–19 вв.).</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3000" y="-1142999"/>
            <a:ext cx="6858001" cy="9143999"/>
          </a:xfrm>
          <a:prstGeom prst="rect">
            <a:avLst/>
          </a:prstGeom>
        </p:spPr>
      </p:pic>
      <p:sp>
        <p:nvSpPr>
          <p:cNvPr id="6" name="TextBox 5"/>
          <p:cNvSpPr txBox="1"/>
          <p:nvPr/>
        </p:nvSpPr>
        <p:spPr>
          <a:xfrm>
            <a:off x="1835696" y="260648"/>
            <a:ext cx="7128792" cy="923330"/>
          </a:xfrm>
          <a:prstGeom prst="rect">
            <a:avLst/>
          </a:prstGeom>
          <a:noFill/>
        </p:spPr>
        <p:txBody>
          <a:bodyPr wrap="square" rtlCol="0">
            <a:spAutoFit/>
          </a:bodyPr>
          <a:lstStyle/>
          <a:p>
            <a:r>
              <a:rPr lang="ru-RU" b="1" dirty="0" smtClean="0"/>
              <a:t>Живопись</a:t>
            </a:r>
            <a:r>
              <a:rPr lang="ru-RU" dirty="0" smtClean="0"/>
              <a:t> — вид изобразительного искусства, заключающийся в создании картин, живописных полотен, наиболее полно и жизнеподобно отражающих действительность.</a:t>
            </a:r>
          </a:p>
        </p:txBody>
      </p:sp>
      <p:sp>
        <p:nvSpPr>
          <p:cNvPr id="8" name="TextBox 7"/>
          <p:cNvSpPr txBox="1"/>
          <p:nvPr/>
        </p:nvSpPr>
        <p:spPr>
          <a:xfrm>
            <a:off x="1043608" y="1124744"/>
            <a:ext cx="7632848" cy="923330"/>
          </a:xfrm>
          <a:prstGeom prst="rect">
            <a:avLst/>
          </a:prstGeom>
          <a:noFill/>
        </p:spPr>
        <p:txBody>
          <a:bodyPr wrap="square" rtlCol="0">
            <a:spAutoFit/>
          </a:bodyPr>
          <a:lstStyle/>
          <a:p>
            <a:r>
              <a:rPr lang="ru-RU" b="1" dirty="0" smtClean="0"/>
              <a:t>Произведение искусства</a:t>
            </a:r>
            <a:r>
              <a:rPr lang="ru-RU" dirty="0" smtClean="0"/>
              <a:t>, выполненное красками (масляными, темперными, акварельными, гуашевыми и др.), нанесенными на какую-либо твердую поверхность, называется </a:t>
            </a:r>
            <a:r>
              <a:rPr lang="ru-RU" b="1" dirty="0" smtClean="0"/>
              <a:t>живописью.</a:t>
            </a:r>
            <a:endParaRPr lang="ru-RU" b="1" dirty="0"/>
          </a:p>
        </p:txBody>
      </p:sp>
      <p:sp>
        <p:nvSpPr>
          <p:cNvPr id="9" name="TextBox 8"/>
          <p:cNvSpPr txBox="1"/>
          <p:nvPr/>
        </p:nvSpPr>
        <p:spPr>
          <a:xfrm>
            <a:off x="2051720" y="1988840"/>
            <a:ext cx="6696744" cy="923330"/>
          </a:xfrm>
          <a:prstGeom prst="rect">
            <a:avLst/>
          </a:prstGeom>
          <a:noFill/>
        </p:spPr>
        <p:txBody>
          <a:bodyPr wrap="square" rtlCol="0">
            <a:spAutoFit/>
          </a:bodyPr>
          <a:lstStyle/>
          <a:p>
            <a:r>
              <a:rPr lang="ru-RU" b="1" dirty="0" smtClean="0"/>
              <a:t>Главное выразительное средство живописи — цвет</a:t>
            </a:r>
            <a:r>
              <a:rPr lang="ru-RU" dirty="0" smtClean="0"/>
              <a:t>, его способность вызывать различные чувства, ассоциации, усиливает эмоциональность изображения.</a:t>
            </a:r>
            <a:endParaRPr lang="ru-RU" dirty="0"/>
          </a:p>
        </p:txBody>
      </p:sp>
      <p:sp>
        <p:nvSpPr>
          <p:cNvPr id="10" name="TextBox 9"/>
          <p:cNvSpPr txBox="1"/>
          <p:nvPr/>
        </p:nvSpPr>
        <p:spPr>
          <a:xfrm>
            <a:off x="1043608" y="2852936"/>
            <a:ext cx="7488832" cy="923330"/>
          </a:xfrm>
          <a:prstGeom prst="rect">
            <a:avLst/>
          </a:prstGeom>
          <a:noFill/>
        </p:spPr>
        <p:txBody>
          <a:bodyPr wrap="square" rtlCol="0">
            <a:spAutoFit/>
          </a:bodyPr>
          <a:lstStyle/>
          <a:p>
            <a:r>
              <a:rPr lang="ru-RU" dirty="0" smtClean="0"/>
              <a:t>Необходимый для живописи цвет художник обычно составляет на палитре, а затем превращает краску в цвет на плоскости картины, создавая цветовой порядок — </a:t>
            </a:r>
            <a:r>
              <a:rPr lang="ru-RU" b="1" dirty="0" smtClean="0"/>
              <a:t>колорит</a:t>
            </a:r>
            <a:r>
              <a:rPr lang="ru-RU" dirty="0" smtClean="0"/>
              <a:t>.</a:t>
            </a:r>
            <a:endParaRPr lang="ru-RU" dirty="0"/>
          </a:p>
        </p:txBody>
      </p:sp>
      <p:graphicFrame>
        <p:nvGraphicFramePr>
          <p:cNvPr id="11" name="Схема 10"/>
          <p:cNvGraphicFramePr/>
          <p:nvPr/>
        </p:nvGraphicFramePr>
        <p:xfrm>
          <a:off x="1619672" y="3789040"/>
          <a:ext cx="4320480" cy="26800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Рисунок 11" descr="izo_9.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300192" y="3645024"/>
            <a:ext cx="2438405" cy="301447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3000" y="-1142999"/>
            <a:ext cx="6858001" cy="9143999"/>
          </a:xfrm>
          <a:prstGeom prst="rect">
            <a:avLst/>
          </a:prstGeom>
        </p:spPr>
      </p:pic>
      <p:sp>
        <p:nvSpPr>
          <p:cNvPr id="6" name="TextBox 5"/>
          <p:cNvSpPr txBox="1"/>
          <p:nvPr/>
        </p:nvSpPr>
        <p:spPr>
          <a:xfrm>
            <a:off x="1115616" y="404664"/>
            <a:ext cx="7632848" cy="1477328"/>
          </a:xfrm>
          <a:prstGeom prst="rect">
            <a:avLst/>
          </a:prstGeom>
          <a:noFill/>
        </p:spPr>
        <p:txBody>
          <a:bodyPr wrap="square" rtlCol="0">
            <a:spAutoFit/>
          </a:bodyPr>
          <a:lstStyle/>
          <a:p>
            <a:r>
              <a:rPr lang="ru-RU" b="1" dirty="0" smtClean="0"/>
              <a:t>Живопись</a:t>
            </a:r>
            <a:r>
              <a:rPr lang="ru-RU" dirty="0" smtClean="0"/>
              <a:t> очень древнее искусство, прошедшее на протяжении многих веков эволюцию от наскальных росписей палеолита до новейших течений живописи XX в. Живопись обладает широким кругом возможностей воплощения замысла от реализма до абстракционизма. Огромные духовные сокровища накоплены в ходе ее развития.</a:t>
            </a:r>
            <a:endParaRPr lang="ru-RU" dirty="0"/>
          </a:p>
        </p:txBody>
      </p:sp>
      <p:sp>
        <p:nvSpPr>
          <p:cNvPr id="13" name="Прямоугольник 12"/>
          <p:cNvSpPr/>
          <p:nvPr/>
        </p:nvSpPr>
        <p:spPr>
          <a:xfrm>
            <a:off x="1979712" y="2060848"/>
            <a:ext cx="6768752" cy="1754326"/>
          </a:xfrm>
          <a:prstGeom prst="rect">
            <a:avLst/>
          </a:prstGeom>
        </p:spPr>
        <p:txBody>
          <a:bodyPr wrap="square">
            <a:spAutoFit/>
          </a:bodyPr>
          <a:lstStyle/>
          <a:p>
            <a:r>
              <a:rPr lang="ru-RU" b="1" dirty="0" smtClean="0"/>
              <a:t>Образы живописи </a:t>
            </a:r>
            <a:r>
              <a:rPr lang="ru-RU" dirty="0" smtClean="0"/>
              <a:t>очень наглядны и убедительны. Живопись способна передавать на плоскости объем и пространство, природу, раскрывать сложный мир человеческих чувств и характеров, воплощать общечеловеческие идеи, события исторического прошлого, мифологические образы и полет фантазии.</a:t>
            </a:r>
            <a:endParaRPr lang="ru-RU" dirty="0"/>
          </a:p>
        </p:txBody>
      </p:sp>
      <p:pic>
        <p:nvPicPr>
          <p:cNvPr id="15" name="Рисунок 14" descr="0_e9f83_339219ad_L.png"/>
          <p:cNvPicPr>
            <a:picLocks noChangeAspect="1"/>
          </p:cNvPicPr>
          <p:nvPr/>
        </p:nvPicPr>
        <p:blipFill>
          <a:blip r:embed="rId3" cstate="print"/>
          <a:stretch>
            <a:fillRect/>
          </a:stretch>
        </p:blipFill>
        <p:spPr>
          <a:xfrm>
            <a:off x="2627783" y="3501008"/>
            <a:ext cx="5233387" cy="31191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3000" y="-1142999"/>
            <a:ext cx="6858001" cy="9143999"/>
          </a:xfrm>
          <a:prstGeom prst="rect">
            <a:avLst/>
          </a:prstGeom>
        </p:spPr>
      </p:pic>
      <p:graphicFrame>
        <p:nvGraphicFramePr>
          <p:cNvPr id="12" name="Схема 11"/>
          <p:cNvGraphicFramePr/>
          <p:nvPr/>
        </p:nvGraphicFramePr>
        <p:xfrm>
          <a:off x="1187624" y="260648"/>
          <a:ext cx="7272808" cy="4624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Рисунок 7" descr="0_bd0ee_4b6fa807_L.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868144" y="4869160"/>
            <a:ext cx="1822065" cy="1800200"/>
          </a:xfrm>
          <a:prstGeom prst="rect">
            <a:avLst/>
          </a:prstGeom>
        </p:spPr>
      </p:pic>
      <p:pic>
        <p:nvPicPr>
          <p:cNvPr id="9" name="Рисунок 8" descr="0_ca2ed_fbf7ba6d_L.png"/>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907704" y="4869160"/>
            <a:ext cx="2668639" cy="1846698"/>
          </a:xfrm>
          <a:prstGeom prst="rect">
            <a:avLst/>
          </a:prstGeom>
        </p:spPr>
      </p:pic>
      <p:pic>
        <p:nvPicPr>
          <p:cNvPr id="10" name="Рисунок 9" descr="0_114635_caaf53ae_L.png"/>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115616" y="188640"/>
            <a:ext cx="2376264" cy="1663384"/>
          </a:xfrm>
          <a:prstGeom prst="rect">
            <a:avLst/>
          </a:prstGeom>
        </p:spPr>
      </p:pic>
      <p:pic>
        <p:nvPicPr>
          <p:cNvPr id="11" name="Рисунок 10" descr="0_7f0bd_bae7f386_L.pn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153250" y="188640"/>
            <a:ext cx="2990749" cy="1872208"/>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3000" y="-1142999"/>
            <a:ext cx="6858001" cy="9143999"/>
          </a:xfrm>
          <a:prstGeom prst="rect">
            <a:avLst/>
          </a:prstGeom>
        </p:spPr>
      </p:pic>
      <p:sp>
        <p:nvSpPr>
          <p:cNvPr id="7" name="Прямоугольник 6"/>
          <p:cNvSpPr/>
          <p:nvPr/>
        </p:nvSpPr>
        <p:spPr>
          <a:xfrm>
            <a:off x="2411760" y="260648"/>
            <a:ext cx="5256584" cy="707886"/>
          </a:xfrm>
          <a:prstGeom prst="rect">
            <a:avLst/>
          </a:prstGeom>
          <a:noFill/>
        </p:spPr>
        <p:txBody>
          <a:bodyPr wrap="square" lIns="91440" tIns="45720" rIns="91440" bIns="45720">
            <a:spAutoFit/>
          </a:bodyPr>
          <a:lstStyle/>
          <a:p>
            <a:pPr algn="ctr"/>
            <a:r>
              <a:rPr lang="ru-RU" sz="4000" b="1" cap="none" spc="0" dirty="0" smtClean="0">
                <a:ln w="24500" cmpd="dbl">
                  <a:solidFill>
                    <a:srgbClr val="FF0000"/>
                  </a:solidFill>
                  <a:prstDash val="solid"/>
                  <a:miter lim="800000"/>
                </a:ln>
                <a:solidFill>
                  <a:srgbClr val="FFFF00"/>
                </a:solidFill>
                <a:effectLst>
                  <a:outerShdw blurRad="38100" dist="38100" dir="7020000" algn="tl">
                    <a:srgbClr val="000000">
                      <a:alpha val="35000"/>
                    </a:srgbClr>
                  </a:outerShdw>
                </a:effectLst>
              </a:rPr>
              <a:t>Виды живописи</a:t>
            </a:r>
            <a:endParaRPr lang="ru-RU" sz="4000" b="1" cap="none" spc="0" dirty="0">
              <a:ln w="24500" cmpd="dbl">
                <a:solidFill>
                  <a:srgbClr val="FF0000"/>
                </a:solidFill>
                <a:prstDash val="solid"/>
                <a:miter lim="800000"/>
              </a:ln>
              <a:solidFill>
                <a:srgbClr val="FFFF00"/>
              </a:solidFill>
              <a:effectLst>
                <a:outerShdw blurRad="38100" dist="38100" dir="7020000" algn="tl">
                  <a:srgbClr val="000000">
                    <a:alpha val="35000"/>
                  </a:srgbClr>
                </a:outerShdw>
              </a:effectLst>
            </a:endParaRPr>
          </a:p>
        </p:txBody>
      </p:sp>
      <p:sp>
        <p:nvSpPr>
          <p:cNvPr id="8" name="Выноска-облако 7"/>
          <p:cNvSpPr/>
          <p:nvPr/>
        </p:nvSpPr>
        <p:spPr>
          <a:xfrm>
            <a:off x="1331640" y="2780928"/>
            <a:ext cx="2448272" cy="1800200"/>
          </a:xfrm>
          <a:prstGeom prst="cloud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t>декоративная роспись</a:t>
            </a:r>
            <a:endParaRPr lang="ru-RU" dirty="0"/>
          </a:p>
        </p:txBody>
      </p:sp>
      <p:sp>
        <p:nvSpPr>
          <p:cNvPr id="9" name="Выноска-облако 8"/>
          <p:cNvSpPr/>
          <p:nvPr/>
        </p:nvSpPr>
        <p:spPr>
          <a:xfrm>
            <a:off x="3347864" y="980728"/>
            <a:ext cx="2448272" cy="1800200"/>
          </a:xfrm>
          <a:prstGeom prst="cloud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t>иконопись</a:t>
            </a:r>
            <a:endParaRPr lang="ru-RU" dirty="0"/>
          </a:p>
        </p:txBody>
      </p:sp>
      <p:sp>
        <p:nvSpPr>
          <p:cNvPr id="10" name="Выноска-облако 9"/>
          <p:cNvSpPr/>
          <p:nvPr/>
        </p:nvSpPr>
        <p:spPr>
          <a:xfrm>
            <a:off x="6444208" y="836712"/>
            <a:ext cx="2448272" cy="1800200"/>
          </a:xfrm>
          <a:prstGeom prst="cloud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t>миниатюра</a:t>
            </a:r>
            <a:endParaRPr lang="ru-RU" dirty="0"/>
          </a:p>
        </p:txBody>
      </p:sp>
      <p:sp>
        <p:nvSpPr>
          <p:cNvPr id="11" name="Выноска-облако 10"/>
          <p:cNvSpPr/>
          <p:nvPr/>
        </p:nvSpPr>
        <p:spPr>
          <a:xfrm>
            <a:off x="4499992" y="2564904"/>
            <a:ext cx="2664296" cy="2088232"/>
          </a:xfrm>
          <a:prstGeom prst="cloud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smtClean="0"/>
              <a:t>театрально-декорационная</a:t>
            </a:r>
            <a:endParaRPr lang="ru-RU" dirty="0"/>
          </a:p>
        </p:txBody>
      </p:sp>
      <p:sp>
        <p:nvSpPr>
          <p:cNvPr id="15" name="TextBox 14"/>
          <p:cNvSpPr txBox="1"/>
          <p:nvPr/>
        </p:nvSpPr>
        <p:spPr>
          <a:xfrm>
            <a:off x="1115616" y="4941168"/>
            <a:ext cx="7344816" cy="646331"/>
          </a:xfrm>
          <a:prstGeom prst="rect">
            <a:avLst/>
          </a:prstGeom>
          <a:noFill/>
        </p:spPr>
        <p:txBody>
          <a:bodyPr wrap="square" rtlCol="0">
            <a:spAutoFit/>
          </a:bodyPr>
          <a:lstStyle/>
          <a:p>
            <a:r>
              <a:rPr lang="ru-RU" dirty="0" smtClean="0"/>
              <a:t>Каждая из разновидностей живописи отличается спецификой технического исполнения и решения художественно-образных задач.</a:t>
            </a:r>
            <a:endParaRPr lang="ru-RU" dirty="0"/>
          </a:p>
        </p:txBody>
      </p:sp>
      <p:sp>
        <p:nvSpPr>
          <p:cNvPr id="16" name="TextBox 15"/>
          <p:cNvSpPr txBox="1"/>
          <p:nvPr/>
        </p:nvSpPr>
        <p:spPr>
          <a:xfrm>
            <a:off x="1187624" y="5589240"/>
            <a:ext cx="7704856" cy="923330"/>
          </a:xfrm>
          <a:prstGeom prst="rect">
            <a:avLst/>
          </a:prstGeom>
          <a:noFill/>
        </p:spPr>
        <p:txBody>
          <a:bodyPr wrap="square" rtlCol="0">
            <a:spAutoFit/>
          </a:bodyPr>
          <a:lstStyle/>
          <a:p>
            <a:r>
              <a:rPr lang="ru-RU" b="1" dirty="0" smtClean="0"/>
              <a:t>В отличие от живописи </a:t>
            </a:r>
            <a:r>
              <a:rPr lang="ru-RU" dirty="0" smtClean="0"/>
              <a:t>как самостоятельного вида изобразительного искусства, </a:t>
            </a:r>
            <a:r>
              <a:rPr lang="ru-RU" b="1" dirty="0" smtClean="0"/>
              <a:t>живописный подход (способ)</a:t>
            </a:r>
            <a:r>
              <a:rPr lang="ru-RU" dirty="0" smtClean="0"/>
              <a:t> может использоваться и в других его видах: в рисунке, графике и даже в скульптуре.</a:t>
            </a:r>
            <a:endParaRPr lang="ru-RU" dirty="0"/>
          </a:p>
        </p:txBody>
      </p:sp>
      <p:pic>
        <p:nvPicPr>
          <p:cNvPr id="12" name="Рисунок 11" descr="0_81915_99df12fa_L.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1600" y="404664"/>
            <a:ext cx="2328739" cy="2376264"/>
          </a:xfrm>
          <a:prstGeom prst="rect">
            <a:avLst/>
          </a:prstGeom>
        </p:spPr>
      </p:pic>
      <p:pic>
        <p:nvPicPr>
          <p:cNvPr id="13" name="Рисунок 12" descr="0_d630c_61e6be0c_L.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04248" y="3212976"/>
            <a:ext cx="2171890" cy="168973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3000" y="-1142999"/>
            <a:ext cx="6858001" cy="9143999"/>
          </a:xfrm>
          <a:prstGeom prst="rect">
            <a:avLst/>
          </a:prstGeom>
        </p:spPr>
      </p:pic>
      <p:sp>
        <p:nvSpPr>
          <p:cNvPr id="4" name="Прямоугольник 3"/>
          <p:cNvSpPr/>
          <p:nvPr/>
        </p:nvSpPr>
        <p:spPr>
          <a:xfrm>
            <a:off x="2285984" y="142852"/>
            <a:ext cx="4929222" cy="64633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Жанры живописи</a:t>
            </a:r>
          </a:p>
        </p:txBody>
      </p:sp>
      <p:graphicFrame>
        <p:nvGraphicFramePr>
          <p:cNvPr id="5" name="Схема 4"/>
          <p:cNvGraphicFramePr/>
          <p:nvPr/>
        </p:nvGraphicFramePr>
        <p:xfrm>
          <a:off x="1428728" y="1357298"/>
          <a:ext cx="3786214"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Рисунок 6" descr="unnamed.png"/>
          <p:cNvPicPr>
            <a:picLocks noChangeAspect="1"/>
          </p:cNvPicPr>
          <p:nvPr/>
        </p:nvPicPr>
        <p:blipFill>
          <a:blip r:embed="rId8"/>
          <a:stretch>
            <a:fillRect/>
          </a:stretch>
        </p:blipFill>
        <p:spPr>
          <a:xfrm>
            <a:off x="5429256" y="2071678"/>
            <a:ext cx="3500462" cy="3500462"/>
          </a:xfrm>
          <a:prstGeom prst="rect">
            <a:avLst/>
          </a:prstGeom>
        </p:spPr>
      </p:pic>
      <p:sp>
        <p:nvSpPr>
          <p:cNvPr id="8" name="TextBox 7"/>
          <p:cNvSpPr txBox="1"/>
          <p:nvPr/>
        </p:nvSpPr>
        <p:spPr>
          <a:xfrm>
            <a:off x="1071538" y="714356"/>
            <a:ext cx="7858180" cy="646331"/>
          </a:xfrm>
          <a:prstGeom prst="rect">
            <a:avLst/>
          </a:prstGeom>
          <a:noFill/>
        </p:spPr>
        <p:txBody>
          <a:bodyPr wrap="square" rtlCol="0">
            <a:spAutoFit/>
          </a:bodyPr>
          <a:lstStyle/>
          <a:p>
            <a:r>
              <a:rPr lang="ru-RU" b="1" dirty="0" smtClean="0"/>
              <a:t>Жанр – </a:t>
            </a:r>
            <a:r>
              <a:rPr lang="ru-RU" dirty="0" smtClean="0"/>
              <a:t>это несколько особенных признаков, присущих произведениям искусства, по которым мы отличаем один от других</a:t>
            </a:r>
            <a:endParaRPr lang="ru-RU"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3000" y="-1142999"/>
            <a:ext cx="6858001" cy="9143999"/>
          </a:xfrm>
          <a:prstGeom prst="rect">
            <a:avLst/>
          </a:prstGeom>
        </p:spPr>
      </p:pic>
      <p:sp>
        <p:nvSpPr>
          <p:cNvPr id="6" name="TextBox 5"/>
          <p:cNvSpPr txBox="1"/>
          <p:nvPr/>
        </p:nvSpPr>
        <p:spPr>
          <a:xfrm>
            <a:off x="1428728" y="428604"/>
            <a:ext cx="6858048" cy="646331"/>
          </a:xfrm>
          <a:prstGeom prst="rect">
            <a:avLst/>
          </a:prstGeom>
          <a:noFill/>
        </p:spPr>
        <p:txBody>
          <a:bodyPr wrap="square" rtlCol="0">
            <a:spAutoFit/>
          </a:bodyPr>
          <a:lstStyle/>
          <a:p>
            <a:r>
              <a:rPr lang="ru-RU" b="1" i="1" dirty="0" smtClean="0"/>
              <a:t>По техническим приемам </a:t>
            </a:r>
            <a:r>
              <a:rPr lang="ru-RU" dirty="0" smtClean="0"/>
              <a:t>и </a:t>
            </a:r>
            <a:r>
              <a:rPr lang="ru-RU" b="1" i="1" dirty="0" smtClean="0"/>
              <a:t>используемым материалам </a:t>
            </a:r>
            <a:r>
              <a:rPr lang="ru-RU" dirty="0" smtClean="0"/>
              <a:t>живопись можно разделить на следующие </a:t>
            </a:r>
            <a:r>
              <a:rPr lang="ru-RU" b="1" dirty="0" smtClean="0"/>
              <a:t>виды:</a:t>
            </a:r>
            <a:endParaRPr lang="ru-RU" b="1" dirty="0"/>
          </a:p>
        </p:txBody>
      </p:sp>
      <p:sp>
        <p:nvSpPr>
          <p:cNvPr id="8" name="Стрелка вправо 7"/>
          <p:cNvSpPr/>
          <p:nvPr/>
        </p:nvSpPr>
        <p:spPr>
          <a:xfrm>
            <a:off x="1214414" y="1000108"/>
            <a:ext cx="2857520" cy="1285884"/>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Масляная</a:t>
            </a:r>
            <a:endParaRPr lang="ru-RU" dirty="0"/>
          </a:p>
        </p:txBody>
      </p:sp>
      <p:sp>
        <p:nvSpPr>
          <p:cNvPr id="9" name="Стрелка вправо 8"/>
          <p:cNvSpPr/>
          <p:nvPr/>
        </p:nvSpPr>
        <p:spPr>
          <a:xfrm>
            <a:off x="5857884" y="714356"/>
            <a:ext cx="2857520" cy="1357322"/>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Темперная</a:t>
            </a:r>
            <a:endParaRPr lang="ru-RU" dirty="0"/>
          </a:p>
        </p:txBody>
      </p:sp>
      <p:sp>
        <p:nvSpPr>
          <p:cNvPr id="10" name="Стрелка вправо 9"/>
          <p:cNvSpPr/>
          <p:nvPr/>
        </p:nvSpPr>
        <p:spPr>
          <a:xfrm>
            <a:off x="3714744" y="1785926"/>
            <a:ext cx="2857520" cy="1285884"/>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Эмаль</a:t>
            </a:r>
            <a:endParaRPr lang="ru-RU" dirty="0"/>
          </a:p>
        </p:txBody>
      </p:sp>
      <p:sp>
        <p:nvSpPr>
          <p:cNvPr id="11" name="Стрелка вправо 10"/>
          <p:cNvSpPr/>
          <p:nvPr/>
        </p:nvSpPr>
        <p:spPr>
          <a:xfrm>
            <a:off x="1142976" y="2857496"/>
            <a:ext cx="2857520" cy="1285884"/>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Клеевая</a:t>
            </a:r>
            <a:endParaRPr lang="ru-RU" dirty="0"/>
          </a:p>
        </p:txBody>
      </p:sp>
      <p:sp>
        <p:nvSpPr>
          <p:cNvPr id="12" name="Стрелка вправо 11"/>
          <p:cNvSpPr/>
          <p:nvPr/>
        </p:nvSpPr>
        <p:spPr>
          <a:xfrm>
            <a:off x="3571868" y="3857628"/>
            <a:ext cx="2857520" cy="1714512"/>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Водяными красками по сырой штукатурке (фреска)</a:t>
            </a:r>
            <a:endParaRPr lang="ru-RU" dirty="0"/>
          </a:p>
        </p:txBody>
      </p:sp>
      <p:sp>
        <p:nvSpPr>
          <p:cNvPr id="13" name="Стрелка вправо 12"/>
          <p:cNvSpPr/>
          <p:nvPr/>
        </p:nvSpPr>
        <p:spPr>
          <a:xfrm>
            <a:off x="6000760" y="3000372"/>
            <a:ext cx="2857520" cy="1285884"/>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Восковая (энкаустика)</a:t>
            </a:r>
            <a:endParaRPr lang="ru-RU" dirty="0"/>
          </a:p>
        </p:txBody>
      </p:sp>
      <p:sp>
        <p:nvSpPr>
          <p:cNvPr id="14" name="TextBox 13"/>
          <p:cNvSpPr txBox="1"/>
          <p:nvPr/>
        </p:nvSpPr>
        <p:spPr>
          <a:xfrm>
            <a:off x="1285852" y="5500702"/>
            <a:ext cx="7500990" cy="923330"/>
          </a:xfrm>
          <a:prstGeom prst="rect">
            <a:avLst/>
          </a:prstGeom>
          <a:noFill/>
        </p:spPr>
        <p:txBody>
          <a:bodyPr wrap="square" rtlCol="0">
            <a:spAutoFit/>
          </a:bodyPr>
          <a:lstStyle/>
          <a:p>
            <a:r>
              <a:rPr lang="ru-RU" b="1" dirty="0" smtClean="0"/>
              <a:t>Живопись</a:t>
            </a:r>
            <a:r>
              <a:rPr lang="ru-RU" dirty="0" smtClean="0"/>
              <a:t> может быть </a:t>
            </a:r>
            <a:r>
              <a:rPr lang="ru-RU" i="1" dirty="0" smtClean="0"/>
              <a:t>однослойной</a:t>
            </a:r>
            <a:r>
              <a:rPr lang="ru-RU" dirty="0" smtClean="0"/>
              <a:t>, выполняемой сразу, и </a:t>
            </a:r>
            <a:r>
              <a:rPr lang="ru-RU" i="1" dirty="0" smtClean="0"/>
              <a:t>многослойной</a:t>
            </a:r>
            <a:r>
              <a:rPr lang="ru-RU" dirty="0" smtClean="0"/>
              <a:t>, включающей подмалевки и лессировки, наносимые на просохший красочный слой прозрачные и полупрозрачные слои краски. </a:t>
            </a:r>
            <a:endParaRPr lang="ru-RU" dirty="0"/>
          </a:p>
        </p:txBody>
      </p:sp>
      <p:pic>
        <p:nvPicPr>
          <p:cNvPr id="15" name="Рисунок 14" descr="tiema-nietraditsionnyie-mietody-obuchieniia-dietiei-risovaniiu_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43372" y="2786058"/>
            <a:ext cx="1483570" cy="150019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3000" y="-1142999"/>
            <a:ext cx="6858001" cy="9143999"/>
          </a:xfrm>
          <a:prstGeom prst="rect">
            <a:avLst/>
          </a:prstGeom>
        </p:spPr>
      </p:pic>
      <p:sp>
        <p:nvSpPr>
          <p:cNvPr id="6" name="TextBox 5"/>
          <p:cNvSpPr txBox="1"/>
          <p:nvPr/>
        </p:nvSpPr>
        <p:spPr>
          <a:xfrm>
            <a:off x="1428728" y="428604"/>
            <a:ext cx="6858048" cy="646331"/>
          </a:xfrm>
          <a:prstGeom prst="rect">
            <a:avLst/>
          </a:prstGeom>
          <a:noFill/>
        </p:spPr>
        <p:txBody>
          <a:bodyPr wrap="square" rtlCol="0">
            <a:spAutoFit/>
          </a:bodyPr>
          <a:lstStyle/>
          <a:p>
            <a:r>
              <a:rPr lang="ru-RU" b="1" dirty="0" smtClean="0"/>
              <a:t>Важными средствами </a:t>
            </a:r>
            <a:r>
              <a:rPr lang="ru-RU" dirty="0" smtClean="0"/>
              <a:t>художественной выразительности в живописи являются:</a:t>
            </a:r>
            <a:endParaRPr lang="ru-RU" b="1" dirty="0"/>
          </a:p>
        </p:txBody>
      </p:sp>
      <p:graphicFrame>
        <p:nvGraphicFramePr>
          <p:cNvPr id="16" name="Схема 15"/>
          <p:cNvGraphicFramePr/>
          <p:nvPr/>
        </p:nvGraphicFramePr>
        <p:xfrm>
          <a:off x="3143208" y="857232"/>
          <a:ext cx="6000792" cy="38576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Box 16"/>
          <p:cNvSpPr txBox="1"/>
          <p:nvPr/>
        </p:nvSpPr>
        <p:spPr>
          <a:xfrm>
            <a:off x="1428728" y="5000636"/>
            <a:ext cx="7358114" cy="1200329"/>
          </a:xfrm>
          <a:prstGeom prst="rect">
            <a:avLst/>
          </a:prstGeom>
          <a:noFill/>
        </p:spPr>
        <p:txBody>
          <a:bodyPr wrap="square" rtlCol="0">
            <a:spAutoFit/>
          </a:bodyPr>
          <a:lstStyle/>
          <a:p>
            <a:r>
              <a:rPr lang="ru-RU" b="1" dirty="0" smtClean="0"/>
              <a:t>Построение объема и пространства </a:t>
            </a:r>
            <a:r>
              <a:rPr lang="ru-RU" dirty="0" smtClean="0"/>
              <a:t>в живописи связано с </a:t>
            </a:r>
            <a:r>
              <a:rPr lang="ru-RU" i="1" u="sng" dirty="0" smtClean="0"/>
              <a:t>линейной</a:t>
            </a:r>
            <a:r>
              <a:rPr lang="ru-RU" dirty="0" smtClean="0"/>
              <a:t> и </a:t>
            </a:r>
            <a:r>
              <a:rPr lang="ru-RU" i="1" u="sng" dirty="0" smtClean="0"/>
              <a:t>воздушной перспективой</a:t>
            </a:r>
            <a:r>
              <a:rPr lang="ru-RU" dirty="0" smtClean="0"/>
              <a:t>, </a:t>
            </a:r>
            <a:r>
              <a:rPr lang="ru-RU" i="1" u="sng" dirty="0" smtClean="0"/>
              <a:t>пространственными свойствами теплых </a:t>
            </a:r>
            <a:r>
              <a:rPr lang="ru-RU" dirty="0" smtClean="0"/>
              <a:t>и </a:t>
            </a:r>
            <a:r>
              <a:rPr lang="ru-RU" i="1" u="sng" dirty="0" smtClean="0"/>
              <a:t>холодных цветов</a:t>
            </a:r>
            <a:r>
              <a:rPr lang="ru-RU" dirty="0" smtClean="0"/>
              <a:t>, </a:t>
            </a:r>
            <a:r>
              <a:rPr lang="ru-RU" i="1" u="sng" dirty="0" smtClean="0"/>
              <a:t>светотеневой моделировкой формы</a:t>
            </a:r>
            <a:r>
              <a:rPr lang="ru-RU" dirty="0" smtClean="0"/>
              <a:t>, </a:t>
            </a:r>
            <a:r>
              <a:rPr lang="ru-RU" i="1" u="sng" dirty="0" smtClean="0"/>
              <a:t>передачей общего цветового тона полотна</a:t>
            </a:r>
            <a:r>
              <a:rPr lang="ru-RU" dirty="0" smtClean="0"/>
              <a:t>.</a:t>
            </a:r>
            <a:endParaRPr lang="ru-RU" dirty="0"/>
          </a:p>
        </p:txBody>
      </p:sp>
      <p:pic>
        <p:nvPicPr>
          <p:cNvPr id="19" name="Рисунок 18" descr="marusya_i_kraski_ris_1_reference.jp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071538" y="1643050"/>
            <a:ext cx="2928958" cy="301613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3-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1143000" y="-1142999"/>
            <a:ext cx="6858001" cy="9143999"/>
          </a:xfrm>
          <a:prstGeom prst="rect">
            <a:avLst/>
          </a:prstGeom>
        </p:spPr>
      </p:pic>
      <p:sp>
        <p:nvSpPr>
          <p:cNvPr id="6" name="TextBox 5"/>
          <p:cNvSpPr txBox="1"/>
          <p:nvPr/>
        </p:nvSpPr>
        <p:spPr>
          <a:xfrm>
            <a:off x="1357290" y="285728"/>
            <a:ext cx="6858048" cy="461665"/>
          </a:xfrm>
          <a:prstGeom prst="rect">
            <a:avLst/>
          </a:prstGeom>
          <a:noFill/>
        </p:spPr>
        <p:txBody>
          <a:bodyPr wrap="square" rtlCol="0">
            <a:spAutoFit/>
          </a:bodyPr>
          <a:lstStyle/>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Натюрморт </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7" name="TextBox 16"/>
          <p:cNvSpPr txBox="1"/>
          <p:nvPr/>
        </p:nvSpPr>
        <p:spPr>
          <a:xfrm>
            <a:off x="1071538" y="785794"/>
            <a:ext cx="7858180" cy="1754326"/>
          </a:xfrm>
          <a:prstGeom prst="rect">
            <a:avLst/>
          </a:prstGeom>
          <a:noFill/>
        </p:spPr>
        <p:txBody>
          <a:bodyPr wrap="square" rtlCol="0">
            <a:spAutoFit/>
          </a:bodyPr>
          <a:lstStyle/>
          <a:p>
            <a:r>
              <a:rPr lang="ru-RU" b="1" dirty="0" smtClean="0"/>
              <a:t>Натюрморт</a:t>
            </a:r>
            <a:r>
              <a:rPr lang="ru-RU" dirty="0" smtClean="0"/>
              <a:t> - в переводе с французского на русский язык означает </a:t>
            </a:r>
            <a:r>
              <a:rPr lang="ru-RU" b="1" dirty="0" smtClean="0"/>
              <a:t>"мертвая натура"</a:t>
            </a:r>
            <a:r>
              <a:rPr lang="ru-RU" dirty="0" smtClean="0"/>
              <a:t>, то есть что-то неодушевленное. </a:t>
            </a:r>
            <a:r>
              <a:rPr lang="ru-RU" b="1" dirty="0" smtClean="0"/>
              <a:t>В натюрморте художники </a:t>
            </a:r>
            <a:r>
              <a:rPr lang="ru-RU" dirty="0" smtClean="0"/>
              <a:t>изображают различные предметы, которые окружают нас в жизни. Это могут быть </a:t>
            </a:r>
            <a:r>
              <a:rPr lang="ru-RU" i="1" dirty="0" smtClean="0"/>
              <a:t>предметы быта</a:t>
            </a:r>
            <a:r>
              <a:rPr lang="ru-RU" dirty="0" smtClean="0"/>
              <a:t>, например, посуда, инструменты. Или то, что даёт нам </a:t>
            </a:r>
            <a:r>
              <a:rPr lang="ru-RU" i="1" dirty="0" smtClean="0"/>
              <a:t>природа</a:t>
            </a:r>
            <a:r>
              <a:rPr lang="ru-RU" dirty="0" smtClean="0"/>
              <a:t> - фрукты, овощи, цветы. Очень часто в натюрмортах мы видим и предметы быта, и дары природы.</a:t>
            </a:r>
            <a:endParaRPr lang="ru-RU" dirty="0"/>
          </a:p>
        </p:txBody>
      </p:sp>
      <p:sp>
        <p:nvSpPr>
          <p:cNvPr id="7" name="TextBox 6"/>
          <p:cNvSpPr txBox="1"/>
          <p:nvPr/>
        </p:nvSpPr>
        <p:spPr>
          <a:xfrm>
            <a:off x="5715008" y="2643182"/>
            <a:ext cx="3143272" cy="2308324"/>
          </a:xfrm>
          <a:prstGeom prst="rect">
            <a:avLst/>
          </a:prstGeom>
          <a:noFill/>
        </p:spPr>
        <p:txBody>
          <a:bodyPr wrap="square" rtlCol="0">
            <a:spAutoFit/>
          </a:bodyPr>
          <a:lstStyle/>
          <a:p>
            <a:r>
              <a:rPr lang="ru-RU" b="1" dirty="0" smtClean="0"/>
              <a:t>В XVII </a:t>
            </a:r>
            <a:r>
              <a:rPr lang="ru-RU" dirty="0" smtClean="0"/>
              <a:t>веке </a:t>
            </a:r>
            <a:r>
              <a:rPr lang="ru-RU" b="1" i="1" dirty="0" smtClean="0"/>
              <a:t>натюрморт </a:t>
            </a:r>
            <a:r>
              <a:rPr lang="ru-RU" dirty="0" smtClean="0"/>
              <a:t>утвердился как </a:t>
            </a:r>
            <a:r>
              <a:rPr lang="ru-RU" b="1" dirty="0" smtClean="0"/>
              <a:t>самостоятельный жанр</a:t>
            </a:r>
            <a:r>
              <a:rPr lang="ru-RU" dirty="0" smtClean="0"/>
              <a:t>. </a:t>
            </a:r>
            <a:r>
              <a:rPr lang="ru-RU" u="sng" dirty="0" smtClean="0"/>
              <a:t>В нем отразился </a:t>
            </a:r>
            <a:r>
              <a:rPr lang="ru-RU" i="1" dirty="0" smtClean="0"/>
              <a:t>интерес к материальному миру</a:t>
            </a:r>
            <a:r>
              <a:rPr lang="ru-RU" dirty="0" smtClean="0"/>
              <a:t>, зародившемуся еще в нидерландской "живописи вещей" начала XV века.</a:t>
            </a:r>
            <a:endParaRPr lang="ru-RU" dirty="0"/>
          </a:p>
        </p:txBody>
      </p:sp>
      <p:pic>
        <p:nvPicPr>
          <p:cNvPr id="8" name="Рисунок 7" descr="647472_gallery.world.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357290" y="2500306"/>
            <a:ext cx="4256663" cy="2571768"/>
          </a:xfrm>
          <a:prstGeom prst="rect">
            <a:avLst/>
          </a:prstGeom>
        </p:spPr>
      </p:pic>
      <p:sp>
        <p:nvSpPr>
          <p:cNvPr id="14" name="TextBox 13"/>
          <p:cNvSpPr txBox="1"/>
          <p:nvPr/>
        </p:nvSpPr>
        <p:spPr>
          <a:xfrm>
            <a:off x="1071538" y="5042118"/>
            <a:ext cx="7858180" cy="1815882"/>
          </a:xfrm>
          <a:prstGeom prst="rect">
            <a:avLst/>
          </a:prstGeom>
          <a:noFill/>
        </p:spPr>
        <p:txBody>
          <a:bodyPr wrap="square" rtlCol="0">
            <a:spAutoFit/>
          </a:bodyPr>
          <a:lstStyle/>
          <a:p>
            <a:r>
              <a:rPr lang="ru-RU" sz="1600" dirty="0" smtClean="0"/>
              <a:t>Уже </a:t>
            </a:r>
            <a:r>
              <a:rPr lang="ru-RU" sz="1600" b="1" dirty="0" smtClean="0"/>
              <a:t>к концу XIX столетия </a:t>
            </a:r>
            <a:r>
              <a:rPr lang="ru-RU" sz="1600" dirty="0" smtClean="0"/>
              <a:t>в русском искусстве происходит смена смысловых ориентиров. На смену художникам, которые известны нам под общим именем "передвижники", не обращающих особого внимания на этот жанр, приходит плеяда молодых художников, в творчестве которых натюрморт занимает главенствующее положение. Из произведений этого периода можно выделить натюрморт Харламова "Фрукты", </a:t>
            </a:r>
            <a:r>
              <a:rPr lang="ru-RU" sz="1600" dirty="0" err="1" smtClean="0"/>
              <a:t>Кончаловского</a:t>
            </a:r>
            <a:r>
              <a:rPr lang="ru-RU" sz="1600" dirty="0" smtClean="0"/>
              <a:t> "Хлебы на фоне подноса" и Жуковского "Подснежники".</a:t>
            </a:r>
          </a:p>
          <a:p>
            <a:endParaRPr lang="ru-RU" sz="1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432</TotalTime>
  <Words>1120</Words>
  <Application>Microsoft Office PowerPoint</Application>
  <PresentationFormat>Экран (4:3)</PresentationFormat>
  <Paragraphs>82</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WORK</dc:creator>
  <cp:lastModifiedBy>WORK</cp:lastModifiedBy>
  <cp:revision>29</cp:revision>
  <dcterms:created xsi:type="dcterms:W3CDTF">2017-03-14T08:51:21Z</dcterms:created>
  <dcterms:modified xsi:type="dcterms:W3CDTF">2018-01-01T09:53:03Z</dcterms:modified>
</cp:coreProperties>
</file>