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93" r:id="rId3"/>
    <p:sldId id="256" r:id="rId4"/>
    <p:sldId id="270" r:id="rId5"/>
    <p:sldId id="275" r:id="rId6"/>
    <p:sldId id="281" r:id="rId7"/>
    <p:sldId id="301" r:id="rId8"/>
    <p:sldId id="302" r:id="rId9"/>
    <p:sldId id="284" r:id="rId10"/>
    <p:sldId id="326" r:id="rId11"/>
    <p:sldId id="325" r:id="rId12"/>
    <p:sldId id="323" r:id="rId13"/>
    <p:sldId id="321" r:id="rId14"/>
    <p:sldId id="288" r:id="rId15"/>
    <p:sldId id="287" r:id="rId16"/>
    <p:sldId id="291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FF0066"/>
    <a:srgbClr val="003300"/>
    <a:srgbClr val="FF33CC"/>
    <a:srgbClr val="0000CC"/>
    <a:srgbClr val="00FFFF"/>
    <a:srgbClr val="FF99CC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97" autoAdjust="0"/>
    <p:restoredTop sz="94660"/>
  </p:normalViewPr>
  <p:slideViewPr>
    <p:cSldViewPr>
      <p:cViewPr>
        <p:scale>
          <a:sx n="50" d="100"/>
          <a:sy n="50" d="100"/>
        </p:scale>
        <p:origin x="-2028" y="-4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notesMaster" Target="notesMasters/notesMaster1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B0427D-8741-4733-AAB5-7D3EC18A62CF}" type="datetimeFigureOut">
              <a:rPr lang="ru-RU" smtClean="0"/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D4D3E8-D937-4288-940F-6873A630B849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 hasCustomPrompt="1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 hasCustomPrompt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830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E26D2-0A14-4406-A701-E935EB57BBE3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C466E-DC3C-46FB-94F0-2E66FE6A8C17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E26D2-0A14-4406-A701-E935EB57BBE3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C466E-DC3C-46FB-94F0-2E66FE6A8C17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E26D2-0A14-4406-A701-E935EB57BBE3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C466E-DC3C-46FB-94F0-2E66FE6A8C17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 hasCustomPrompt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E26D2-0A14-4406-A701-E935EB57BBE3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C466E-DC3C-46FB-94F0-2E66FE6A8C17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830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E26D2-0A14-4406-A701-E935EB57BBE3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C466E-DC3C-46FB-94F0-2E66FE6A8C17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 hasCustomPrompt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 hasCustomPrompt="1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E26D2-0A14-4406-A701-E935EB57BBE3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C466E-DC3C-46FB-94F0-2E66FE6A8C17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 hasCustomPrompt="1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 hasCustomPrompt="1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 hasCustomPrompt="1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E26D2-0A14-4406-A701-E935EB57BBE3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C466E-DC3C-46FB-94F0-2E66FE6A8C17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E26D2-0A14-4406-A701-E935EB57BBE3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C466E-DC3C-46FB-94F0-2E66FE6A8C17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E26D2-0A14-4406-A701-E935EB57BBE3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C466E-DC3C-46FB-94F0-2E66FE6A8C17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 hasCustomPrompt="1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415" marR="18415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 hasCustomPrompt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E26D2-0A14-4406-A701-E935EB57BBE3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C466E-DC3C-46FB-94F0-2E66FE6A8C17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E26D2-0A14-4406-A701-E935EB57BBE3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C466E-DC3C-46FB-94F0-2E66FE6A8C17}" type="slidenum">
              <a:rPr lang="ru-RU" smtClean="0"/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 hasCustomPrompt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  <a:p>
            <a:pPr lvl="1" eaLnBrk="1" latinLnBrk="0" hangingPunct="1"/>
            <a:r>
              <a:rPr kumimoji="0" lang="ru-RU" smtClean="0"/>
              <a:t>Второй уровень</a:t>
            </a:r>
            <a:endParaRPr kumimoji="0" lang="ru-RU" smtClean="0"/>
          </a:p>
          <a:p>
            <a:pPr lvl="2" eaLnBrk="1" latinLnBrk="0" hangingPunct="1"/>
            <a:r>
              <a:rPr kumimoji="0" lang="ru-RU" smtClean="0"/>
              <a:t>Третий уровень</a:t>
            </a:r>
            <a:endParaRPr kumimoji="0" lang="ru-RU" smtClean="0"/>
          </a:p>
          <a:p>
            <a:pPr lvl="3" eaLnBrk="1" latinLnBrk="0" hangingPunct="1"/>
            <a:r>
              <a:rPr kumimoji="0" lang="ru-RU" smtClean="0"/>
              <a:t>Четвертый уровень</a:t>
            </a:r>
            <a:endParaRPr kumimoji="0" lang="ru-RU" smtClean="0"/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</a:lstStyle>
          <a:p>
            <a:fld id="{51EE26D2-0A14-4406-A701-E935EB57BBE3}" type="datetimeFigureOut">
              <a:rPr lang="ru-RU" smtClean="0"/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</a:lstStyle>
          <a:p>
            <a:fld id="{107C466E-DC3C-46FB-94F0-2E66FE6A8C17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65430" indent="-265430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295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130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255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345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53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7.png"/><Relationship Id="rId3" Type="http://schemas.microsoft.com/office/2007/relationships/media" Target="file:///C:\Users\30\Desktop\&#1053;&#1086;&#1074;&#1072;&#1103;%20&#1087;&#1072;&#1087;&#1082;&#1072;\&#1050;&#1072;&#1082;%20&#1085;&#1072;%20&#1090;&#1086;&#1085;&#1077;&#1085;&#1100;&#1082;&#1080;&#1081;%20&#1083;&#1077;&#1076;&#1086;&#1082;%20%20%20%20%20&#1055;&#1051;&#1070;&#1057;.mp3" TargetMode="External"/><Relationship Id="rId2" Type="http://schemas.openxmlformats.org/officeDocument/2006/relationships/audio" Target="file:///C:\Users\30\Desktop\&#1053;&#1086;&#1074;&#1072;&#1103;%20&#1087;&#1072;&#1087;&#1082;&#1072;\&#1050;&#1072;&#1082;%20&#1085;&#1072;%20&#1090;&#1086;&#1085;&#1077;&#1085;&#1100;&#1082;&#1080;&#1081;%20&#1083;&#1077;&#1076;&#1086;&#1082;%20%20%20%20%20&#1055;&#1051;&#1070;&#1057;.mp3" TargetMode="Externa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1.png"/><Relationship Id="rId3" Type="http://schemas.microsoft.com/office/2007/relationships/media" Target="file:///C:\Users\30\Desktop\&#1053;&#1086;&#1074;&#1072;&#1103;%20&#1087;&#1072;&#1087;&#1082;&#1072;\&#1043;&#1076;&#1077;%20&#1073;&#1099;&#1083;%20,%20&#1048;&#1074;&#1072;&#1085;&#1091;&#1096;&#1082;&#1072;%20%20%20%20%20&#1052;&#1048;&#1053;&#1059;&#1057;.mp3" TargetMode="External"/><Relationship Id="rId2" Type="http://schemas.openxmlformats.org/officeDocument/2006/relationships/audio" Target="file:///C:\Users\30\Desktop\&#1053;&#1086;&#1074;&#1072;&#1103;%20&#1087;&#1072;&#1087;&#1082;&#1072;\&#1043;&#1076;&#1077;%20&#1073;&#1099;&#1083;%20,%20&#1048;&#1074;&#1072;&#1085;&#1091;&#1096;&#1082;&#1072;%20%20%20%20%20&#1052;&#1048;&#1053;&#1059;&#1057;.mp3" TargetMode="External"/><Relationship Id="rId1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15888"/>
            <a:ext cx="6011863" cy="3413125"/>
          </a:xfrm>
        </p:spPr>
        <p:txBody>
          <a:bodyPr/>
          <a:lstStyle/>
          <a:p>
            <a:r>
              <a:rPr lang="ru-RU" sz="5400" b="1" i="1" dirty="0"/>
              <a:t>ПРОВОДЫ</a:t>
            </a:r>
            <a:br>
              <a:rPr lang="ru-RU" sz="5400" b="1" i="1" dirty="0"/>
            </a:br>
            <a:r>
              <a:rPr lang="ru-RU" sz="5400" b="1" i="1" dirty="0"/>
              <a:t>ЗИМЫ…</a:t>
            </a:r>
            <a:endParaRPr lang="en-US" sz="5400" b="1" i="1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57224" y="4857760"/>
            <a:ext cx="8610626" cy="1543040"/>
          </a:xfrm>
        </p:spPr>
        <p:txBody>
          <a:bodyPr>
            <a:normAutofit/>
          </a:bodyPr>
          <a:lstStyle/>
          <a:p>
            <a:r>
              <a:rPr lang="ru-RU" sz="5400" b="1" i="1" dirty="0" smtClean="0"/>
              <a:t>     … </a:t>
            </a:r>
            <a:r>
              <a:rPr lang="ru-RU" sz="5400" b="1" i="1" dirty="0"/>
              <a:t>встреча Весны.</a:t>
            </a:r>
            <a:endParaRPr lang="en-US" sz="5400" b="1" i="1" dirty="0"/>
          </a:p>
        </p:txBody>
      </p:sp>
      <p:pic>
        <p:nvPicPr>
          <p:cNvPr id="3076" name="Picture 4" descr="5314_205_1000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50825" y="3357563"/>
            <a:ext cx="2408238" cy="2887662"/>
          </a:xfrm>
          <a:prstGeom prst="rect">
            <a:avLst/>
          </a:prstGeom>
          <a:noFill/>
        </p:spPr>
      </p:pic>
      <p:pic>
        <p:nvPicPr>
          <p:cNvPr id="3077" name="Picture 5" descr="dc28dcbe2544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27737" y="0"/>
            <a:ext cx="3116263" cy="42894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1472" y="500042"/>
            <a:ext cx="3931920" cy="354159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5 Дни погожие не редки,</a:t>
            </a: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Греются на солнце ветки</a:t>
            </a: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И, как маленькие точки,</a:t>
            </a: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На ветвях набухли…</a:t>
            </a: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382734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660066"/>
                </a:solidFill>
              </a:rPr>
              <a:t>6 Синяя сосулька плачет,</a:t>
            </a:r>
            <a:endParaRPr lang="ru-RU" dirty="0" smtClean="0">
              <a:solidFill>
                <a:srgbClr val="660066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660066"/>
                </a:solidFill>
              </a:rPr>
              <a:t>Но от солнца нос не прячет,</a:t>
            </a:r>
            <a:endParaRPr lang="ru-RU" dirty="0" smtClean="0">
              <a:solidFill>
                <a:srgbClr val="660066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660066"/>
                </a:solidFill>
              </a:rPr>
              <a:t>И весь день под птичью трель</a:t>
            </a:r>
            <a:endParaRPr lang="ru-RU" dirty="0" smtClean="0">
              <a:solidFill>
                <a:srgbClr val="660066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660066"/>
                </a:solidFill>
              </a:rPr>
              <a:t>Кап-кап-кап – звенит…</a:t>
            </a:r>
            <a:endParaRPr lang="ru-RU" dirty="0">
              <a:solidFill>
                <a:srgbClr val="660066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0100" y="4286256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3300"/>
                </a:solidFill>
              </a:rPr>
              <a:t>почки</a:t>
            </a:r>
            <a:endParaRPr lang="ru-RU" sz="3600" dirty="0">
              <a:solidFill>
                <a:srgbClr val="0033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86380" y="4643446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3300"/>
                </a:solidFill>
              </a:rPr>
              <a:t>капель</a:t>
            </a:r>
            <a:endParaRPr lang="ru-RU" sz="3600" dirty="0">
              <a:solidFill>
                <a:srgbClr val="00330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311296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9 Высоко за облаками «поле» синее над нами,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Не растят на поле хлеба, как оно зовётся?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347015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660066"/>
                </a:solidFill>
              </a:rPr>
              <a:t>10 Я раскрываю почки в зелёные листочки,</a:t>
            </a:r>
            <a:endParaRPr lang="ru-RU" dirty="0" smtClean="0">
              <a:solidFill>
                <a:srgbClr val="660066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660066"/>
                </a:solidFill>
              </a:rPr>
              <a:t>Деревья одеваю, посевы поливаю,</a:t>
            </a:r>
            <a:endParaRPr lang="ru-RU" dirty="0" smtClean="0">
              <a:solidFill>
                <a:srgbClr val="660066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660066"/>
                </a:solidFill>
              </a:rPr>
              <a:t>Движения полна, зовут меня…</a:t>
            </a:r>
            <a:endParaRPr lang="ru-RU" dirty="0">
              <a:solidFill>
                <a:srgbClr val="660066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57356" y="4357694"/>
            <a:ext cx="17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660066"/>
                </a:solidFill>
              </a:rPr>
              <a:t>небо</a:t>
            </a:r>
            <a:endParaRPr lang="ru-RU" sz="3600" dirty="0">
              <a:solidFill>
                <a:srgbClr val="66006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flipH="1">
            <a:off x="5899739" y="4286256"/>
            <a:ext cx="2315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весна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9" descr="karabiha_masl"/>
          <p:cNvPicPr>
            <a:picLocks noGrp="1" noChangeAspect="1" noChangeArrowheads="1"/>
          </p:cNvPicPr>
          <p:nvPr>
            <p:ph idx="1"/>
          </p:nvPr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714348" y="428604"/>
            <a:ext cx="7715304" cy="578647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552" y="620688"/>
            <a:ext cx="7895503" cy="5016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268760"/>
            <a:ext cx="3831741" cy="3105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2204864"/>
            <a:ext cx="3753701" cy="3795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40241577_1235645877_Maslenica_19192"/>
          <p:cNvPicPr>
            <a:picLocks noGrp="1" noChangeAspect="1" noChangeArrowheads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 bwMode="auto">
          <a:xfrm>
            <a:off x="636048" y="530225"/>
            <a:ext cx="7824384" cy="4987007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4509120"/>
            <a:ext cx="6400800" cy="1752600"/>
          </a:xfrm>
        </p:spPr>
        <p:txBody>
          <a:bodyPr>
            <a:normAutofit/>
          </a:bodyPr>
          <a:lstStyle/>
          <a:p>
            <a:r>
              <a:rPr lang="x-none" altLang="ru-RU" dirty="0">
                <a:solidFill>
                  <a:schemeClr val="tx1"/>
                </a:solidFill>
              </a:rPr>
              <a:t>Воспитатель д\с №36 Кондаурова В.П.</a:t>
            </a:r>
            <a:endParaRPr lang="x-none" alt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764704"/>
            <a:ext cx="6764042" cy="252028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Stop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Масленица</a:t>
            </a:r>
            <a:endParaRPr lang="ru-RU" sz="5400" b="1" cap="all" spc="0" dirty="0">
              <a:ln w="0">
                <a:solidFill>
                  <a:srgbClr val="FF0000"/>
                </a:solidFill>
              </a:ln>
              <a:solidFill>
                <a:srgbClr val="FF00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50800" dist="38100" dir="5400000" algn="t" rotWithShape="0">
                  <a:prstClr val="black">
                    <a:alpha val="40000"/>
                  </a:prst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Масленицу празднуют </a:t>
            </a:r>
            <a:r>
              <a:rPr lang="ru-RU" dirty="0" smtClean="0"/>
              <a:t>по-особому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8856984" cy="5589240"/>
          </a:xfrm>
        </p:spPr>
        <p:txBody>
          <a:bodyPr/>
          <a:lstStyle/>
          <a:p>
            <a:r>
              <a:rPr lang="ru-RU" dirty="0"/>
              <a:t>Понедельник — встреча</a:t>
            </a:r>
            <a:endParaRPr lang="ru-RU" dirty="0"/>
          </a:p>
          <a:p>
            <a:r>
              <a:rPr lang="ru-RU" dirty="0"/>
              <a:t>Вторник — заигрыш</a:t>
            </a:r>
            <a:endParaRPr lang="ru-RU" dirty="0"/>
          </a:p>
          <a:p>
            <a:r>
              <a:rPr lang="ru-RU" dirty="0"/>
              <a:t>Среда — лакомка</a:t>
            </a:r>
            <a:endParaRPr lang="ru-RU" dirty="0"/>
          </a:p>
          <a:p>
            <a:r>
              <a:rPr lang="ru-RU" dirty="0"/>
              <a:t>Четверг — </a:t>
            </a:r>
            <a:r>
              <a:rPr lang="ru-RU" dirty="0" smtClean="0"/>
              <a:t>широкий</a:t>
            </a:r>
            <a:endParaRPr lang="ru-RU" dirty="0"/>
          </a:p>
          <a:p>
            <a:r>
              <a:rPr lang="ru-RU" dirty="0"/>
              <a:t>Пятница — Тещины вечорки</a:t>
            </a:r>
            <a:endParaRPr lang="ru-RU" dirty="0"/>
          </a:p>
          <a:p>
            <a:r>
              <a:rPr lang="ru-RU" dirty="0"/>
              <a:t>Суббота — золовкины посиделки</a:t>
            </a:r>
            <a:endParaRPr lang="ru-RU" dirty="0"/>
          </a:p>
          <a:p>
            <a:r>
              <a:rPr lang="ru-RU" dirty="0"/>
              <a:t>Воскресенье —</a:t>
            </a:r>
            <a:r>
              <a:rPr lang="ru-RU" dirty="0" smtClean="0"/>
              <a:t>прощенный день</a:t>
            </a:r>
            <a:endParaRPr lang="ru-RU" dirty="0"/>
          </a:p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0" y="571480"/>
            <a:ext cx="3501261" cy="255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0"/>
                            </p:stCondLst>
                            <p:childTnLst>
                              <p:par>
                                <p:cTn id="42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000"/>
                            </p:stCondLst>
                            <p:childTnLst>
                              <p:par>
                                <p:cTn id="4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9000"/>
                            </p:stCondLst>
                            <p:childTnLst>
                              <p:par>
                                <p:cTn id="54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Прощай зима!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556792"/>
            <a:ext cx="4752528" cy="5184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А мы, прощаясь с зимней стужей,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Затеем скоро хоровод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Пусть по обычаям старинным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Здесь веселится весь народ!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705180" y="1700808"/>
            <a:ext cx="4438819" cy="4799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Зима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5" name="Как на тоненький ледок     ПЛЮС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572528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69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G:\картинки к масленице\images (3).jpg"/>
          <p:cNvPicPr>
            <a:picLocks noGrp="1" noChangeAspect="1" noChangeArrowheads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 bwMode="auto">
          <a:xfrm rot="10800000" flipV="1">
            <a:off x="611558" y="692696"/>
            <a:ext cx="7848871" cy="504056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switch dir="r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G:\картинки к масленице\images (7).jpg"/>
          <p:cNvPicPr>
            <a:picLocks noGrp="1" noChangeAspect="1" noChangeArrowheads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 bwMode="auto">
          <a:xfrm>
            <a:off x="539552" y="476672"/>
            <a:ext cx="8064896" cy="518457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switch dir="r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Где был ,Иванушка? На ЯРМАРКЕ</a:t>
            </a:r>
            <a:endParaRPr lang="ru-RU" dirty="0"/>
          </a:p>
        </p:txBody>
      </p:sp>
      <p:pic>
        <p:nvPicPr>
          <p:cNvPr id="4" name="Picture 4" descr="balagany"/>
          <p:cNvPicPr>
            <a:picLocks noGrp="1" noChangeAspect="1" noChangeArrowheads="1"/>
          </p:cNvPicPr>
          <p:nvPr>
            <p:ph idx="1"/>
          </p:nvPr>
        </p:nvPicPr>
        <p:blipFill>
          <a:blip r:embed="rId1" cstate="print"/>
          <a:stretch>
            <a:fillRect/>
          </a:stretch>
        </p:blipFill>
        <p:spPr bwMode="auto">
          <a:xfrm>
            <a:off x="683568" y="692696"/>
            <a:ext cx="7848872" cy="4752528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5" name="Где был , Иванушка     МИНУС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1643042" y="1000108"/>
            <a:ext cx="304800" cy="304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395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3041524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2"/>
                </a:solidFill>
              </a:rPr>
              <a:t>3 Новоселье у скворца , он ликует без конца,</a:t>
            </a:r>
            <a:endParaRPr lang="ru-RU" dirty="0" smtClean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2"/>
                </a:solidFill>
              </a:rPr>
              <a:t>Чтоб у нас жил пересмешник смастерили мы …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347015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2"/>
                </a:solidFill>
              </a:rPr>
              <a:t>4 Здесь на ветке чей-то дом</a:t>
            </a:r>
            <a:endParaRPr lang="ru-RU" dirty="0" smtClean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2"/>
                </a:solidFill>
              </a:rPr>
              <a:t>Ни дверей в нём, ни окон,</a:t>
            </a:r>
            <a:endParaRPr lang="ru-RU" dirty="0" smtClean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2"/>
                </a:solidFill>
              </a:rPr>
              <a:t>Но птенцам там жить тепло</a:t>
            </a:r>
            <a:endParaRPr lang="ru-RU" dirty="0" smtClean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2"/>
                </a:solidFill>
              </a:rPr>
              <a:t>Дом такой зовут…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57356" y="3571876"/>
            <a:ext cx="2286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3"/>
                </a:solidFill>
              </a:rPr>
              <a:t>скворечник</a:t>
            </a:r>
            <a:endParaRPr lang="ru-RU" sz="2400" dirty="0">
              <a:solidFill>
                <a:schemeClr val="accent3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43570" y="4214818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3"/>
                </a:solidFill>
              </a:rPr>
              <a:t>гнездо</a:t>
            </a:r>
            <a:endParaRPr lang="ru-RU" sz="2400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1008</Words>
  <Application>Kingsoft Office WPP</Application>
  <PresentationFormat>Экран (4:3)</PresentationFormat>
  <Paragraphs>73</Paragraphs>
  <Slides>16</Slides>
  <Notes>0</Notes>
  <HiddenSlides>0</HiddenSlides>
  <MMClips>6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7" baseType="lpstr">
      <vt:lpstr>Аспект</vt:lpstr>
      <vt:lpstr>ПРОВОДЫ ЗИМЫ…</vt:lpstr>
      <vt:lpstr>PowerPoint 演示文稿</vt:lpstr>
      <vt:lpstr>Масленицу празднуют по-особому</vt:lpstr>
      <vt:lpstr>Прощай зима!</vt:lpstr>
      <vt:lpstr>PowerPoint 演示文稿</vt:lpstr>
      <vt:lpstr>PowerPoint 演示文稿</vt:lpstr>
      <vt:lpstr>PowerPoint 演示文稿</vt:lpstr>
      <vt:lpstr>Где был ,Иванушка? На ЯРМАРКЕ</vt:lpstr>
      <vt:lpstr>ЗАГАДКИ</vt:lpstr>
      <vt:lpstr>ЗАГАДКИ</vt:lpstr>
      <vt:lpstr>ЗАГАДКИ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Приход весны</dc:title>
  <dc:creator>пользователь</dc:creator>
  <cp:lastModifiedBy>valentina</cp:lastModifiedBy>
  <cp:revision>68</cp:revision>
  <dcterms:created xsi:type="dcterms:W3CDTF">2018-01-01T09:21:17Z</dcterms:created>
  <dcterms:modified xsi:type="dcterms:W3CDTF">2018-01-01T09:21:17Z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1049-10.1.0.5672</vt:lpwstr>
  </property>
</Properties>
</file>