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78" r:id="rId3"/>
    <p:sldId id="259" r:id="rId4"/>
    <p:sldId id="265" r:id="rId5"/>
    <p:sldId id="286" r:id="rId6"/>
    <p:sldId id="280" r:id="rId7"/>
    <p:sldId id="283" r:id="rId8"/>
    <p:sldId id="282" r:id="rId9"/>
    <p:sldId id="285" r:id="rId10"/>
    <p:sldId id="266" r:id="rId11"/>
    <p:sldId id="277" r:id="rId12"/>
    <p:sldId id="287" r:id="rId13"/>
    <p:sldId id="288" r:id="rId14"/>
    <p:sldId id="269" r:id="rId15"/>
    <p:sldId id="271" r:id="rId16"/>
    <p:sldId id="273" r:id="rId17"/>
    <p:sldId id="274" r:id="rId18"/>
    <p:sldId id="275" r:id="rId19"/>
    <p:sldId id="289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1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83D41-AC79-4DDD-A1BD-73DDA71EC707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7F8E3-98EF-469A-927E-765D49A5B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7F8E3-98EF-469A-927E-765D49A5B7F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63688" y="692696"/>
            <a:ext cx="685200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Конспект занятия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в подготовительной группе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по ознакомлению с окружающим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миром по лексической теме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Calibri"/>
                <a:ea typeface="Calibri" pitchFamily="34" charset="0"/>
                <a:cs typeface="Aharoni" pitchFamily="2" charset="-79"/>
              </a:rPr>
              <a:t>“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Посуда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Calibri"/>
                <a:ea typeface="Calibri" pitchFamily="34" charset="0"/>
                <a:cs typeface="Aharoni" pitchFamily="2" charset="-79"/>
              </a:rPr>
              <a:t>”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haroni" pitchFamily="2" charset="-79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76056" y="5445224"/>
            <a:ext cx="33843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baseline="0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aseline="0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Потапова Л.В.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kumimoji="0" lang="ru-RU" sz="2000" b="1" i="0" strike="noStrike" cap="none" normalizeH="0" dirty="0" smtClean="0">
                <a:ln>
                  <a:noFill/>
                </a:ln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огопед:  </a:t>
            </a:r>
            <a:r>
              <a:rPr kumimoji="0" lang="ru-RU" sz="2000" strike="noStrike" cap="none" normalizeH="0" dirty="0" err="1" smtClean="0">
                <a:ln>
                  <a:noFill/>
                </a:ln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Спирева</a:t>
            </a:r>
            <a:r>
              <a:rPr kumimoji="0" lang="ru-RU" sz="2000" strike="noStrike" cap="none" normalizeH="0" dirty="0" smtClean="0">
                <a:ln>
                  <a:noFill/>
                </a:ln>
                <a:solidFill>
                  <a:srgbClr val="008A3E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008A3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142976" y="714356"/>
            <a:ext cx="75445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Пальчиковая гимнастика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Calibri"/>
                <a:ea typeface="Calibri" pitchFamily="34" charset="0"/>
                <a:cs typeface="Aharoni" pitchFamily="2" charset="-79"/>
              </a:rPr>
              <a:t>“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Aharoni" pitchFamily="2" charset="-79"/>
              </a:rPr>
              <a:t>Посуда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latin typeface="Calibri"/>
                <a:ea typeface="Calibri" pitchFamily="34" charset="0"/>
                <a:cs typeface="Aharoni" pitchFamily="2" charset="-79"/>
              </a:rPr>
              <a:t>”</a:t>
            </a: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latin typeface="Arial" pitchFamily="34" charset="0"/>
              <a:cs typeface="Aharoni" pitchFamily="2" charset="-79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14612" y="1500174"/>
          <a:ext cx="5500726" cy="3291840"/>
        </p:xfrm>
        <a:graphic>
          <a:graphicData uri="http://schemas.openxmlformats.org/drawingml/2006/table">
            <a:tbl>
              <a:tblPr/>
              <a:tblGrid>
                <a:gridCol w="5500726"/>
              </a:tblGrid>
              <a:tr h="1023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Мы посуду для Федоры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Вымоем без уговоров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: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35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Моем вилку, чашку, ложку,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Сковородку, поварёшку,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Моем блюдце и стакан,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1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закроем крепко кран.</a:t>
                      </a:r>
                      <a:endParaRPr lang="ru-RU" sz="32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pic>
        <p:nvPicPr>
          <p:cNvPr id="9218" name="Picture 2" descr="http://ladushki.info/assets/cache_image/91_728x0_e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715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knu.znate.ru/pars_docs/refs/416/415505/415505_html_5df206d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7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071538" y="571480"/>
            <a:ext cx="77566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общей моторики 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Посуда</a:t>
            </a:r>
            <a:r>
              <a:rPr kumimoji="0" lang="ru-RU" sz="36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86116" y="1285861"/>
          <a:ext cx="5429288" cy="4907280"/>
        </p:xfrm>
        <a:graphic>
          <a:graphicData uri="http://schemas.openxmlformats.org/drawingml/2006/table">
            <a:tbl>
              <a:tblPr/>
              <a:tblGrid>
                <a:gridCol w="5429288"/>
              </a:tblGrid>
              <a:tr h="7858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Вот большой  стеклянный чайник,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Очень важный, как </a:t>
                      </a: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начальник.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9" marR="6753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Вот фарфоровые чашки,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Очень хрупкие бедняжки.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9" marR="6753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99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Вот фарфоровые блюдца </a:t>
                      </a:r>
                      <a:endParaRPr lang="ru-RU" sz="28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Только стукни, разобьются.</a:t>
                      </a:r>
                      <a:endParaRPr lang="ru-RU" sz="28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9" marR="6753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Вот серебряные ложки,</a:t>
                      </a:r>
                      <a:endParaRPr lang="ru-RU" sz="28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Голова на тонкой ножке.</a:t>
                      </a:r>
                      <a:endParaRPr lang="ru-RU" sz="280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9" marR="6753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08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Вот пластмассовый поднос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Он посуду нам принес.</a:t>
                      </a:r>
                      <a:endParaRPr lang="ru-RU" sz="28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9" marR="67539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kotanova-ds6.ucoz.ru/gje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val 2"/>
          <p:cNvSpPr>
            <a:spLocks noChangeAspect="1" noChangeArrowheads="1"/>
          </p:cNvSpPr>
          <p:nvPr/>
        </p:nvSpPr>
        <p:spPr bwMode="auto">
          <a:xfrm>
            <a:off x="1476375" y="346075"/>
            <a:ext cx="6119813" cy="6119813"/>
          </a:xfrm>
          <a:prstGeom prst="ellipse">
            <a:avLst/>
          </a:prstGeom>
          <a:noFill/>
          <a:ln w="57150">
            <a:solidFill>
              <a:srgbClr val="FFFF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7667625" y="2420938"/>
            <a:ext cx="431800" cy="431800"/>
          </a:xfrm>
          <a:prstGeom prst="ellipse">
            <a:avLst/>
          </a:prstGeom>
          <a:solidFill>
            <a:srgbClr val="FF33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2" name="Picture 5" descr="https://09.img.avito.st/1280x960/227211170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04813"/>
            <a:ext cx="7381875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806 -0.33611 C -0.18403 -0.33611 -0.03264 -0.1368 -0.03264 0.10972 C -0.03264 0.35556 -0.18403 0.55556 -0.36806 0.55556 C -0.55243 0.55556 -0.70191 0.35556 -0.70191 0.10972 C -0.70191 -0.1368 -0.55243 -0.33611 -0.36806 -0.33611 Z " pathEditMode="relative" rAng="0" ptsTypes="fffff">
                                      <p:cBhvr>
                                        <p:cTn id="6" dur="4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8" presetID="1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805 -0.33611 C -0.18524 -0.33611 -0.03489 -0.13727 -0.03489 0.10903 C -0.03489 0.35463 -0.18524 0.55625 -0.36805 0.55625 C -0.55121 0.55625 -0.69965 0.35463 -0.69965 0.10903 C -0.69965 -0.13727 -0.55121 -0.33611 -0.36805 -0.33611 Z " pathEditMode="relative" rAng="0" ptsTypes="fffff">
                                      <p:cBhvr>
                                        <p:cTn id="9" dur="4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805 -0.33611 C -0.18628 -0.33611 -0.03767 -0.13634 -0.03767 0.10996 C -0.03767 0.35602 -0.18628 0.55625 -0.36805 0.55625 C -0.55 0.55625 -0.69722 0.35602 -0.69722 0.10996 C -0.69722 -0.13634 -0.55 -0.33611 -0.36805 -0.33611 Z " pathEditMode="relative" rAng="0" ptsTypes="fffff">
                                      <p:cBhvr>
                                        <p:cTn id="12" dur="4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1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805 -0.33611 C -0.18576 -0.33611 -0.03732 -0.13657 -0.03732 0.10972 C -0.03732 0.35602 -0.18576 0.55625 -0.36805 0.55625 C -0.55 0.55625 -0.69757 0.35602 -0.69757 0.10972 C -0.69757 -0.13657 -0.55 -0.33611 -0.36805 -0.33611 Z " pathEditMode="relative" rAng="0" ptsTypes="fffff">
                                      <p:cBhvr>
                                        <p:cTn id="15" dur="4000" spd="-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7" grpId="1" animBg="1"/>
      <p:bldP spid="16387" grpId="2" animBg="1"/>
      <p:bldP spid="16387" grpId="3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 descr="http://static2.ozone.ru/multimedia/audio_cd_covers/101322711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2681" b="26921"/>
          <a:stretch>
            <a:fillRect/>
          </a:stretch>
        </p:blipFill>
        <p:spPr bwMode="auto">
          <a:xfrm>
            <a:off x="7305675" y="2781300"/>
            <a:ext cx="183832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path" presetSubtype="0" repeatCount="3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111E-6 C 0.00018 0.10092 -0.08559 0.18449 -0.18958 0.18449 C -0.3118 0.18449 -0.35642 0.09213 -0.37482 0.03657 L -0.39375 -0.03681 C -0.41302 -0.09213 -0.45989 -0.18357 -0.59826 -0.18357 C -0.6868 -0.18357 -0.78732 -0.1007 -0.78732 1.11111E-6 C -0.78732 0.10092 -0.6868 0.18449 -0.59826 0.18449 C -0.45989 0.18449 -0.41302 0.09213 -0.39375 0.03657 L -0.37482 -0.03634 C -0.35625 -0.09213 -0.3118 -0.18357 -0.18958 -0.18357 C -0.08559 -0.18357 0.00018 -0.10116 -3.88889E-6 1.11111E-6 Z " pathEditMode="relative" rAng="5400000" ptsTypes="ffFffffFfff">
                                      <p:cBhvr>
                                        <p:cTn id="6" dur="5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008062" cy="936625"/>
            <a:chOff x="340" y="1253"/>
            <a:chExt cx="635" cy="590"/>
          </a:xfrm>
        </p:grpSpPr>
        <p:sp>
          <p:nvSpPr>
            <p:cNvPr id="3102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3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164388" y="3573463"/>
            <a:ext cx="1008062" cy="936625"/>
            <a:chOff x="340" y="1253"/>
            <a:chExt cx="635" cy="590"/>
          </a:xfrm>
        </p:grpSpPr>
        <p:sp>
          <p:nvSpPr>
            <p:cNvPr id="3100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01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859338" y="3068638"/>
            <a:ext cx="1008062" cy="936625"/>
            <a:chOff x="340" y="1253"/>
            <a:chExt cx="635" cy="590"/>
          </a:xfrm>
        </p:grpSpPr>
        <p:sp>
          <p:nvSpPr>
            <p:cNvPr id="3098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2051050" y="2492375"/>
            <a:ext cx="1008063" cy="936625"/>
            <a:chOff x="340" y="1253"/>
            <a:chExt cx="635" cy="590"/>
          </a:xfrm>
        </p:grpSpPr>
        <p:sp>
          <p:nvSpPr>
            <p:cNvPr id="3096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600075" y="4960938"/>
            <a:ext cx="1008063" cy="936625"/>
            <a:chOff x="340" y="1253"/>
            <a:chExt cx="635" cy="590"/>
          </a:xfrm>
        </p:grpSpPr>
        <p:sp>
          <p:nvSpPr>
            <p:cNvPr id="3094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5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356100" y="4941888"/>
            <a:ext cx="1008063" cy="936625"/>
            <a:chOff x="340" y="1253"/>
            <a:chExt cx="635" cy="590"/>
          </a:xfrm>
        </p:grpSpPr>
        <p:sp>
          <p:nvSpPr>
            <p:cNvPr id="3092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3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292725" y="1341438"/>
            <a:ext cx="1008063" cy="936625"/>
            <a:chOff x="340" y="1253"/>
            <a:chExt cx="635" cy="590"/>
          </a:xfrm>
        </p:grpSpPr>
        <p:sp>
          <p:nvSpPr>
            <p:cNvPr id="3090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924300" y="260350"/>
            <a:ext cx="1008063" cy="936625"/>
            <a:chOff x="340" y="1253"/>
            <a:chExt cx="635" cy="590"/>
          </a:xfrm>
        </p:grpSpPr>
        <p:sp>
          <p:nvSpPr>
            <p:cNvPr id="3088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9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451725" y="260350"/>
            <a:ext cx="1008063" cy="936625"/>
            <a:chOff x="340" y="1253"/>
            <a:chExt cx="635" cy="590"/>
          </a:xfrm>
        </p:grpSpPr>
        <p:sp>
          <p:nvSpPr>
            <p:cNvPr id="3086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924300" y="2420938"/>
            <a:ext cx="1008063" cy="936625"/>
            <a:chOff x="340" y="1253"/>
            <a:chExt cx="635" cy="590"/>
          </a:xfrm>
        </p:grpSpPr>
        <p:sp>
          <p:nvSpPr>
            <p:cNvPr id="3084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66 C 0.16893 -0.28866 0.30087 -0.1169 0.30087 0.09421 C 0.30087 0.30532 0.16893 0.47777 0.00764 0.47777 C -0.15364 0.47777 -0.2842 0.30532 -0.2842 0.09421 C -0.2842 -0.1169 -0.15364 -0.28866 0.00764 -0.28866 Z " pathEditMode="relative" rAng="0" ptsTypes="fffff">
                                      <p:cBhvr>
                                        <p:cTn id="16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67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64 -0.28866 C 0.16927 -0.28866 0.30139 -0.11667 0.30139 0.09444 C 0.30139 0.30601 0.16927 0.47777 0.00764 0.47777 C -0.15382 0.47777 -0.28455 0.30601 -0.28455 0.09444 C -0.28455 -0.11667 -0.15382 -0.28866 0.00764 -0.28866 Z " pathEditMode="relative" rAng="0" ptsTypes="fffff">
                                      <p:cBhvr>
                                        <p:cTn id="168" dur="2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70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kotanova-ds6.ucoz.ru/gjel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85720" y="285728"/>
            <a:ext cx="857256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coffeet.ru/wp-content/uploads/2015/08/%D0%A7%D0%B0%D0%B5%D0%BF%D0%B8%D1%82%D0%B8%D0%B5-%D0%BF%D0%BE-%D0%B0%D0%BD%D0%B3%D0%BB%D0%B8%D0%B9%D1%81%D0%BA%D0%B8.jpg"/>
          <p:cNvPicPr>
            <a:picLocks noChangeAspect="1" noChangeArrowheads="1"/>
          </p:cNvPicPr>
          <p:nvPr/>
        </p:nvPicPr>
        <p:blipFill>
          <a:blip r:embed="rId2" cstate="print"/>
          <a:srcRect l="5479" r="21147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28860" y="548680"/>
            <a:ext cx="602146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Здравствуйте, друзья хорошие: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Милые, добрые и пригожие,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спрошу у вас сейчас: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хороший здесь у нас?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endParaRPr lang="ru-RU" sz="32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хороший, ты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хороший,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хороший, и она.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жить мы дружно сможем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Станет жизнь чудес полна.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1857364"/>
            <a:ext cx="4862228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i="1" kern="1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cs typeface="Arial"/>
              </a:rPr>
              <a:t>Спасибо </a:t>
            </a:r>
          </a:p>
          <a:p>
            <a:pPr algn="ctr">
              <a:defRPr/>
            </a:pPr>
            <a:r>
              <a:rPr lang="ru-RU" sz="6000" b="1" i="1" kern="1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cs typeface="Arial"/>
              </a:rPr>
              <a:t>за внимание</a:t>
            </a:r>
            <a:endParaRPr lang="ru-RU" sz="60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pic>
        <p:nvPicPr>
          <p:cNvPr id="3" name="Picture 6" descr="http://kastrylki.ru/wa-data/public/shop/products/97/60/6097/images/2795/2795.970x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429000"/>
            <a:ext cx="3597802" cy="2778097"/>
          </a:xfrm>
          <a:prstGeom prst="rect">
            <a:avLst/>
          </a:prstGeom>
          <a:noFill/>
        </p:spPr>
      </p:pic>
      <p:pic>
        <p:nvPicPr>
          <p:cNvPr id="4" name="Picture 12" descr="http://www.fizra.ru/sites/default/files/imagecache/product_full/15d456ae7f1626f734686d4d3c32df7b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857356" y="2928934"/>
            <a:ext cx="2476471" cy="2476471"/>
          </a:xfrm>
          <a:prstGeom prst="rect">
            <a:avLst/>
          </a:prstGeom>
          <a:noFill/>
        </p:spPr>
      </p:pic>
      <p:pic>
        <p:nvPicPr>
          <p:cNvPr id="5" name="Picture 4" descr="http://fotohomka.ru/images/Jan/08/2cac21d6b5973dce741debffc97e7083/mini_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571612"/>
            <a:ext cx="3355674" cy="2500306"/>
          </a:xfrm>
          <a:prstGeom prst="rect">
            <a:avLst/>
          </a:prstGeom>
          <a:noFill/>
        </p:spPr>
      </p:pic>
      <p:pic>
        <p:nvPicPr>
          <p:cNvPr id="6" name="Picture 8" descr="http://jewelrymag.ru/wp-content/uploads/2014/11/detskaya-serebryanaya-lozhka-mishk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642918"/>
            <a:ext cx="2108490" cy="1525555"/>
          </a:xfrm>
          <a:prstGeom prst="rect">
            <a:avLst/>
          </a:prstGeom>
          <a:noFill/>
        </p:spPr>
      </p:pic>
      <p:pic>
        <p:nvPicPr>
          <p:cNvPr id="7" name="Picture 10" descr="http://irecommend.ru/sites/default/files/product-images/13763/bg-6626-orange4x_en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0"/>
            <a:ext cx="5715000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71065"/>
          </a:xfrm>
          <a:prstGeom prst="rect">
            <a:avLst/>
          </a:prstGeom>
          <a:noFill/>
        </p:spPr>
      </p:pic>
      <p:pic>
        <p:nvPicPr>
          <p:cNvPr id="5" name="Picture 5" descr="https://09.img.avito.st/1280x960/227211170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14290"/>
            <a:ext cx="4942430" cy="395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https://www.posylka.de/media/catalog/product/cache/2/image/500x/9df78eab33525d08d6e5fb8d27136e95/0/8/08150334_02/kruzhka-pashal-naja,-malaja-gzhel-,-30-ml-3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500042"/>
            <a:ext cx="2786082" cy="2786082"/>
          </a:xfrm>
          <a:prstGeom prst="rect">
            <a:avLst/>
          </a:prstGeom>
          <a:noFill/>
        </p:spPr>
      </p:pic>
      <p:pic>
        <p:nvPicPr>
          <p:cNvPr id="23560" name="Picture 8" descr="http://img-fotki.yandex.ru/get/4308/stanuliene.24/0_2b006_98c8c171_XL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899572"/>
            <a:ext cx="3000396" cy="2413176"/>
          </a:xfrm>
          <a:prstGeom prst="rect">
            <a:avLst/>
          </a:prstGeom>
          <a:noFill/>
        </p:spPr>
      </p:pic>
      <p:pic>
        <p:nvPicPr>
          <p:cNvPr id="23564" name="Picture 12" descr="http://www.komus.ru/photo/_full/272255_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422" r="43478" b="10143"/>
          <a:stretch>
            <a:fillRect/>
          </a:stretch>
        </p:blipFill>
        <p:spPr bwMode="auto">
          <a:xfrm>
            <a:off x="2857488" y="3154238"/>
            <a:ext cx="2000264" cy="28465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rosti.ru/patterns/00/00/aa/28abfb2b28/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598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1" cy="68710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443817"/>
            <a:ext cx="5168403" cy="452431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i="1" kern="1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cs typeface="Arial"/>
              </a:rPr>
              <a:t>Какая </a:t>
            </a:r>
          </a:p>
          <a:p>
            <a:pPr algn="ctr">
              <a:defRPr/>
            </a:pPr>
            <a:r>
              <a:rPr lang="ru-RU" sz="9600" b="1" i="1" kern="1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cs typeface="Arial"/>
              </a:rPr>
              <a:t>бывает </a:t>
            </a:r>
          </a:p>
          <a:p>
            <a:pPr algn="ctr">
              <a:defRPr/>
            </a:pPr>
            <a:r>
              <a:rPr lang="ru-RU" sz="9600" b="1" i="1" kern="1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8" charset="0"/>
                <a:cs typeface="Arial"/>
              </a:rPr>
              <a:t>посуда?</a:t>
            </a:r>
            <a:endParaRPr lang="ru-RU" sz="96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</a:endParaRPr>
          </a:p>
        </p:txBody>
      </p:sp>
      <p:pic>
        <p:nvPicPr>
          <p:cNvPr id="6" name="Picture 3" descr="D:\Логопед\Картинки\2-2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708920"/>
            <a:ext cx="1231900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2149475" cy="1430338"/>
          </a:xfrm>
          <a:prstGeom prst="rect">
            <a:avLst/>
          </a:prstGeom>
          <a:noFill/>
          <a:ln w="31750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3789040"/>
            <a:ext cx="2076450" cy="2698750"/>
          </a:xfrm>
          <a:prstGeom prst="rect">
            <a:avLst/>
          </a:prstGeom>
          <a:noFill/>
          <a:ln w="22225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4149725"/>
            <a:ext cx="2266950" cy="2266950"/>
          </a:xfrm>
          <a:prstGeom prst="rect">
            <a:avLst/>
          </a:prstGeom>
          <a:noFill/>
          <a:ln w="22225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6" name="Picture 8" descr="kastryuly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4077072"/>
            <a:ext cx="2016125" cy="1806575"/>
          </a:xfrm>
          <a:prstGeom prst="rect">
            <a:avLst/>
          </a:prstGeom>
          <a:noFill/>
          <a:ln w="22225">
            <a:solidFill>
              <a:srgbClr val="339966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1844824"/>
            <a:ext cx="2151063" cy="1841500"/>
          </a:xfrm>
          <a:prstGeom prst="rect">
            <a:avLst/>
          </a:prstGeom>
          <a:noFill/>
          <a:ln w="22225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39752" y="332656"/>
            <a:ext cx="5544914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i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Кухонная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1700808"/>
            <a:ext cx="2525713" cy="1893888"/>
          </a:xfrm>
          <a:prstGeom prst="rect">
            <a:avLst/>
          </a:prstGeom>
          <a:noFill/>
          <a:ln w="9525">
            <a:solidFill>
              <a:srgbClr val="008A3E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149080"/>
            <a:ext cx="2619375" cy="1743075"/>
          </a:xfrm>
          <a:prstGeom prst="rect">
            <a:avLst/>
          </a:prstGeom>
          <a:noFill/>
          <a:ln w="2222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772816"/>
            <a:ext cx="2333625" cy="1962150"/>
          </a:xfrm>
          <a:prstGeom prst="rect">
            <a:avLst/>
          </a:prstGeom>
          <a:noFill/>
          <a:ln w="2222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5" name="Picture 5" descr="tarel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149080"/>
            <a:ext cx="2447925" cy="2298700"/>
          </a:xfrm>
          <a:prstGeom prst="rect">
            <a:avLst/>
          </a:prstGeom>
          <a:noFill/>
          <a:ln w="2222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6" name="Picture 6" descr="lozhk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501008"/>
            <a:ext cx="882650" cy="3086100"/>
          </a:xfrm>
          <a:prstGeom prst="rect">
            <a:avLst/>
          </a:prstGeom>
          <a:noFill/>
          <a:ln w="2222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7" name="Picture 7" descr="vilk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3501008"/>
            <a:ext cx="947738" cy="3086100"/>
          </a:xfrm>
          <a:prstGeom prst="rect">
            <a:avLst/>
          </a:prstGeom>
          <a:noFill/>
          <a:ln w="2222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979712" y="260648"/>
            <a:ext cx="6013442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i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Столовая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1628800"/>
            <a:ext cx="2160587" cy="2159000"/>
          </a:xfrm>
          <a:prstGeom prst="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</p:pic>
      <p:pic>
        <p:nvPicPr>
          <p:cNvPr id="10" name="Picture 8" descr="staka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5976" y="1700808"/>
            <a:ext cx="1570037" cy="1657350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enaranko.ucoz.ru/_ld/1/34970179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-1" y="0"/>
            <a:ext cx="9144001" cy="687106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4704" y="3921125"/>
            <a:ext cx="1408112" cy="1127125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866" y="5013325"/>
            <a:ext cx="2286000" cy="1524000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804" y="4652963"/>
            <a:ext cx="2466975" cy="1847850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804" y="2636838"/>
            <a:ext cx="2466975" cy="1847850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304" y="2781300"/>
            <a:ext cx="2295525" cy="1990725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591" y="1785938"/>
            <a:ext cx="2466975" cy="1847850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354" y="4819650"/>
            <a:ext cx="1601787" cy="1603375"/>
          </a:xfrm>
          <a:prstGeom prst="rect">
            <a:avLst/>
          </a:prstGeom>
          <a:noFill/>
          <a:ln w="15875">
            <a:solidFill>
              <a:srgbClr val="808000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483768" y="404664"/>
            <a:ext cx="4896543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i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Чайная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0007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171</Words>
  <Application>Microsoft Office PowerPoint</Application>
  <PresentationFormat>Экран (4:3)</PresentationFormat>
  <Paragraphs>43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 Спирев</dc:creator>
  <cp:lastModifiedBy>11</cp:lastModifiedBy>
  <cp:revision>13</cp:revision>
  <dcterms:created xsi:type="dcterms:W3CDTF">2016-03-12T09:15:42Z</dcterms:created>
  <dcterms:modified xsi:type="dcterms:W3CDTF">2016-03-16T04:13:08Z</dcterms:modified>
</cp:coreProperties>
</file>