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Override PartName="/ppt/slideLayouts/slideLayout162.xml" ContentType="application/vnd.openxmlformats-officedocument.presentationml.slideLayout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Default Extension="wav" ContentType="audio/wav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gif" ContentType="image/gif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91" r:id="rId2"/>
    <p:sldMasterId id="2147483703" r:id="rId3"/>
    <p:sldMasterId id="2147483715" r:id="rId4"/>
    <p:sldMasterId id="2147483751" r:id="rId5"/>
    <p:sldMasterId id="2147483766" r:id="rId6"/>
    <p:sldMasterId id="2147483778" r:id="rId7"/>
    <p:sldMasterId id="2147483790" r:id="rId8"/>
    <p:sldMasterId id="2147483802" r:id="rId9"/>
    <p:sldMasterId id="2147483866" r:id="rId10"/>
    <p:sldMasterId id="2147483878" r:id="rId11"/>
    <p:sldMasterId id="2147487189" r:id="rId12"/>
    <p:sldMasterId id="2147487201" r:id="rId13"/>
    <p:sldMasterId id="2147487213" r:id="rId14"/>
    <p:sldMasterId id="2147487228" r:id="rId15"/>
    <p:sldMasterId id="2147487240" r:id="rId16"/>
    <p:sldMasterId id="2147487252" r:id="rId17"/>
    <p:sldMasterId id="2147487742" r:id="rId18"/>
  </p:sldMasterIdLst>
  <p:notesMasterIdLst>
    <p:notesMasterId r:id="rId58"/>
  </p:notesMasterIdLst>
  <p:sldIdLst>
    <p:sldId id="354" r:id="rId19"/>
    <p:sldId id="427" r:id="rId20"/>
    <p:sldId id="428" r:id="rId21"/>
    <p:sldId id="429" r:id="rId22"/>
    <p:sldId id="426" r:id="rId23"/>
    <p:sldId id="370" r:id="rId24"/>
    <p:sldId id="367" r:id="rId25"/>
    <p:sldId id="368" r:id="rId26"/>
    <p:sldId id="369" r:id="rId27"/>
    <p:sldId id="372" r:id="rId28"/>
    <p:sldId id="373" r:id="rId29"/>
    <p:sldId id="374" r:id="rId30"/>
    <p:sldId id="375" r:id="rId31"/>
    <p:sldId id="376" r:id="rId32"/>
    <p:sldId id="377" r:id="rId33"/>
    <p:sldId id="438" r:id="rId34"/>
    <p:sldId id="379" r:id="rId35"/>
    <p:sldId id="439" r:id="rId36"/>
    <p:sldId id="385" r:id="rId37"/>
    <p:sldId id="386" r:id="rId38"/>
    <p:sldId id="441" r:id="rId39"/>
    <p:sldId id="392" r:id="rId40"/>
    <p:sldId id="418" r:id="rId41"/>
    <p:sldId id="365" r:id="rId42"/>
    <p:sldId id="394" r:id="rId43"/>
    <p:sldId id="395" r:id="rId44"/>
    <p:sldId id="396" r:id="rId45"/>
    <p:sldId id="437" r:id="rId46"/>
    <p:sldId id="434" r:id="rId47"/>
    <p:sldId id="402" r:id="rId48"/>
    <p:sldId id="435" r:id="rId49"/>
    <p:sldId id="404" r:id="rId50"/>
    <p:sldId id="440" r:id="rId51"/>
    <p:sldId id="406" r:id="rId52"/>
    <p:sldId id="407" r:id="rId53"/>
    <p:sldId id="408" r:id="rId54"/>
    <p:sldId id="420" r:id="rId55"/>
    <p:sldId id="436" r:id="rId56"/>
    <p:sldId id="442" r:id="rId5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CC"/>
    <a:srgbClr val="FF0066"/>
    <a:srgbClr val="3366FF"/>
    <a:srgbClr val="00CC99"/>
    <a:srgbClr val="0099FF"/>
    <a:srgbClr val="FFFF00"/>
    <a:srgbClr val="9933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3345" autoAdjust="0"/>
  </p:normalViewPr>
  <p:slideViewPr>
    <p:cSldViewPr>
      <p:cViewPr varScale="1">
        <p:scale>
          <a:sx n="68" d="100"/>
          <a:sy n="68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0725A92-A6FC-4043-AC8F-921D23AF8649}" type="datetimeFigureOut">
              <a:rPr lang="ru-RU"/>
              <a:pPr>
                <a:defRPr/>
              </a:pPr>
              <a:t>01.01.2018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C3F96AF-343C-40B0-94F1-3226877A4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8C582A-D3D1-4B61-88BF-646E286291E6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185EFE-C314-4B32-9197-5AACAA3765C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1245E-14FF-41DA-8197-47035F0D3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41760-9626-4F35-BC8D-7E33662FE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AB2BD-363F-4CE0-8906-199AFC476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1A2E6-EDC0-4A7B-A8B2-6E81AA9AC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7A99-01E2-4E64-AF09-F3C0A26B8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F7068-165B-44DB-9A39-5B99CD55F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7916-8EF9-4185-8E41-E83D6CAE5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01E25-2C64-4200-A313-7C54FA9D5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2A305-3DE3-4A85-9732-4CD5131FC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82F8-4C0B-4F77-8B6A-2FE1CC246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3FF0D-25CB-4D86-BC28-5BD974B4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32042-0204-4344-A49F-A6281842D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5CF97-A630-4D33-AD6A-F6F86D6EC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A04B6-F3D4-4EF0-82B8-0871FD6C1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29428-4385-414A-BF82-9E032FD0C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A1656-E1EC-4AA8-980F-AE4570611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FD5D8-B6AB-4B81-BB46-176A8224B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4A03E-CB9D-4973-9CF1-383F06FC0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13F01-429A-41F1-B6F4-05F548842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5F2C7-E90D-4705-8B84-83536BE9A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D7A-DAF5-44D3-93B9-539DCC5F3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61DA-317F-4B2D-8259-4004947ED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737D1-BD78-461B-81B6-98797296F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65"/>
              <a:ext cx="4299" cy="3373"/>
              <a:chOff x="0" y="7"/>
              <a:chExt cx="5533" cy="4330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7"/>
                <a:ext cx="5470" cy="4330"/>
                <a:chOff x="0" y="7"/>
                <a:chExt cx="5470" cy="4330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9"/>
                  <a:ext cx="2919" cy="2153"/>
                  <a:chOff x="1265" y="817"/>
                  <a:chExt cx="2919" cy="2153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7"/>
                    <a:ext cx="2919" cy="215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8" cy="40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7"/>
                  <a:ext cx="5470" cy="4330"/>
                  <a:chOff x="0" y="7"/>
                  <a:chExt cx="5470" cy="4330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10"/>
                    <a:ext cx="1260" cy="2313"/>
                    <a:chOff x="3470" y="1538"/>
                    <a:chExt cx="1260" cy="231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7" y="2241"/>
                      <a:ext cx="1719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6" y="3147"/>
                      <a:ext cx="919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0"/>
                    <a:ext cx="2462" cy="1329"/>
                    <a:chOff x="2864" y="2018"/>
                    <a:chExt cx="2462" cy="1329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8"/>
                      <a:ext cx="1813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3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0"/>
                    <a:ext cx="2478" cy="1066"/>
                    <a:chOff x="2896" y="1828"/>
                    <a:chExt cx="2478" cy="1066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28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8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9"/>
                    <a:ext cx="2472" cy="926"/>
                    <a:chOff x="2924" y="1637"/>
                    <a:chExt cx="2472" cy="926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7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8"/>
                      <a:ext cx="901" cy="52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7"/>
                    <a:ext cx="2341" cy="653"/>
                    <a:chOff x="2958" y="1415"/>
                    <a:chExt cx="2341" cy="653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5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7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39"/>
                    <a:ext cx="2150" cy="344"/>
                    <a:chOff x="2983" y="1267"/>
                    <a:chExt cx="2150" cy="344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8"/>
                      <a:ext cx="1404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7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9"/>
                    <a:chOff x="2938" y="918"/>
                    <a:chExt cx="1879" cy="429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30"/>
                      <a:ext cx="1233" cy="2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33"/>
                    <a:ext cx="1256" cy="2318"/>
                    <a:chOff x="637" y="1661"/>
                    <a:chExt cx="1256" cy="2318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5" y="2366"/>
                      <a:ext cx="1723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8" y="3271"/>
                      <a:ext cx="927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6"/>
                    <a:chOff x="-5" y="2196"/>
                    <a:chExt cx="2461" cy="1336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8"/>
                    <a:ext cx="2477" cy="1065"/>
                    <a:chOff x="-52" y="2006"/>
                    <a:chExt cx="2477" cy="1065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6"/>
                      <a:ext cx="1736" cy="30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1"/>
                      <a:ext cx="932" cy="48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2"/>
                    <a:ext cx="2472" cy="932"/>
                    <a:chOff x="-74" y="1810"/>
                    <a:chExt cx="2472" cy="932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0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2"/>
                      <a:ext cx="901" cy="53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8"/>
                    <a:chOff x="23" y="1590"/>
                    <a:chExt cx="2339" cy="658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60"/>
                      <a:ext cx="830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5"/>
                    <a:ext cx="2150" cy="347"/>
                    <a:chOff x="189" y="1443"/>
                    <a:chExt cx="2150" cy="347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4"/>
                      <a:ext cx="1404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3"/>
                      <a:ext cx="75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4"/>
                    <a:ext cx="1879" cy="430"/>
                    <a:chOff x="505" y="1092"/>
                    <a:chExt cx="1879" cy="430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5"/>
                      <a:ext cx="1233" cy="2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2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0"/>
                    <a:chOff x="911" y="590"/>
                    <a:chExt cx="1767" cy="740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6"/>
                      <a:ext cx="1233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4"/>
                    <a:ext cx="1693" cy="890"/>
                    <a:chOff x="1120" y="304"/>
                    <a:chExt cx="1693" cy="890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80"/>
                      <a:ext cx="1251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4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11" y="68"/>
                    <a:ext cx="776" cy="1527"/>
                    <a:chOff x="1637" y="96"/>
                    <a:chExt cx="776" cy="1527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6" y="966"/>
                      <a:ext cx="1099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11" y="222"/>
                      <a:ext cx="589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7" y="7"/>
                    <a:ext cx="637" cy="1534"/>
                    <a:chOff x="1933" y="35"/>
                    <a:chExt cx="637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3" y="932"/>
                      <a:ext cx="1059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7" y="151"/>
                      <a:ext cx="56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2"/>
                    <a:ext cx="1846" cy="570"/>
                    <a:chOff x="2822" y="670"/>
                    <a:chExt cx="1846" cy="570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6"/>
                      <a:ext cx="1233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0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5"/>
                    <a:ext cx="1783" cy="723"/>
                    <a:chOff x="2683" y="443"/>
                    <a:chExt cx="1783" cy="723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9"/>
                      <a:ext cx="1233" cy="21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3"/>
                      <a:ext cx="663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4" y="950"/>
                    <a:ext cx="1028" cy="14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1" y="196"/>
                    <a:ext cx="548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7" y="19"/>
                    <a:ext cx="635" cy="1505"/>
                    <a:chOff x="2803" y="47"/>
                    <a:chExt cx="635" cy="1505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5" y="931"/>
                      <a:ext cx="1059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8"/>
                      <a:ext cx="570" cy="28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29"/>
                    <a:ext cx="1013" cy="1459"/>
                    <a:chOff x="2937" y="157"/>
                    <a:chExt cx="1013" cy="1459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5" y="904"/>
                      <a:ext cx="1154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56"/>
                      <a:ext cx="620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7"/>
                    <a:ext cx="241" cy="1442"/>
                    <a:chOff x="2731" y="35"/>
                    <a:chExt cx="241" cy="1442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57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3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21" y="1740"/>
                    <a:ext cx="1079" cy="2445"/>
                    <a:chOff x="947" y="1768"/>
                    <a:chExt cx="1079" cy="2445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7" y="2476"/>
                      <a:ext cx="1728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31" y="3507"/>
                      <a:ext cx="922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7" y="1896"/>
                    <a:ext cx="767" cy="2387"/>
                    <a:chOff x="1453" y="1924"/>
                    <a:chExt cx="767" cy="2387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67"/>
                      <a:ext cx="1596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3638"/>
                      <a:ext cx="858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1981" y="1942"/>
                    <a:ext cx="475" cy="2329"/>
                    <a:chOff x="1868" y="1967"/>
                    <a:chExt cx="509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369" y="2674"/>
                      <a:ext cx="1715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644" y="3878"/>
                      <a:ext cx="917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10" y="1690"/>
                    <a:ext cx="1123" cy="2418"/>
                    <a:chOff x="3336" y="1718"/>
                    <a:chExt cx="1123" cy="2418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30" y="2424"/>
                      <a:ext cx="1723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0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2"/>
                    <a:ext cx="882" cy="2432"/>
                    <a:chOff x="3180" y="1860"/>
                    <a:chExt cx="882" cy="243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35"/>
                      <a:ext cx="1650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7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3"/>
                    <a:ext cx="622" cy="2384"/>
                    <a:chOff x="3006" y="1981"/>
                    <a:chExt cx="622" cy="2384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58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3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4" y="2074"/>
                    <a:ext cx="402" cy="2219"/>
                    <a:chOff x="2820" y="2102"/>
                    <a:chExt cx="402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10" y="2712"/>
                      <a:ext cx="1467" cy="2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5" y="3734"/>
                      <a:ext cx="788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5" y="2105"/>
                    <a:ext cx="425" cy="2184"/>
                    <a:chOff x="2290" y="2133"/>
                    <a:chExt cx="425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7"/>
                      <a:ext cx="1436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2" y="3782"/>
                      <a:ext cx="773" cy="29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9"/>
                <a:chOff x="73" y="313"/>
                <a:chExt cx="5460" cy="3669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9"/>
                  <a:chOff x="73" y="313"/>
                  <a:chExt cx="5460" cy="3669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3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79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5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2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0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1"/>
                  <a:ext cx="443" cy="838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599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23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23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DC221-369F-4FAA-9CB2-91C78E929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30C8F-E270-4EDD-9203-CBA3F8DEC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C43AB-299E-406C-8213-8A2D5A832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909D7-3F99-457A-8171-CA42664AC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20BCA-47FF-4396-AAA6-A577193A1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6F4A7-AD32-4E51-9DEE-58E4EB332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FC11-53D9-4CFA-B190-64E7E67B5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0B0B-3BC5-4FAE-87CC-FBE9CDB20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AABF4-745B-4274-8F74-130FB4936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97679-2F6A-43D2-835C-31C734EA2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2A305-3DE3-4A85-9732-4CD5131FC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BEFE9-EE23-4D7A-A971-003EFDC32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C384-46AC-4796-9BB7-AF87AC1D3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F182F-77C9-4235-A90C-EBA0E00B9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439F6-F163-4D91-85E2-632B1F5B3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4D544-5C2A-46E5-85EA-0E5A5A2D6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810EB-ADBA-4957-A64B-12DE5B7CC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D3323-15FB-46D1-8C3C-E3653F75C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DF86D-52AE-46D2-AC9D-FEAC2C7EC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A1DD-84F4-457A-97D0-074F6F49C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D862-A299-44AD-A6BE-D741C9F89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441EB-913B-415D-8D03-9812E0013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56BCB-5A26-46D3-BF1C-DCC980CB4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872EC-99B6-4705-8D29-9FE127DD1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4"/>
              <a:ext cx="816" cy="3999"/>
              <a:chOff x="4944" y="-24"/>
              <a:chExt cx="816" cy="3999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4"/>
                <a:ext cx="480" cy="1455"/>
                <a:chOff x="5280" y="-24"/>
                <a:chExt cx="480" cy="1455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537" y="-18"/>
                  <a:ext cx="187" cy="176"/>
                  <a:chOff x="1802" y="484"/>
                  <a:chExt cx="1809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2005" y="484"/>
                    <a:ext cx="1606" cy="2560"/>
                    <a:chOff x="2005" y="484"/>
                    <a:chExt cx="1606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73" y="484"/>
                      <a:ext cx="1238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2005" y="542"/>
                      <a:ext cx="861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286" y="1590"/>
                    <a:ext cx="174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3031" y="906"/>
                    <a:ext cx="261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3098" y="1750"/>
                    <a:ext cx="397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789" y="2084"/>
                    <a:ext cx="164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802" y="1750"/>
                    <a:ext cx="387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1986" y="1095"/>
                    <a:ext cx="232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8709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709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4A92-0E6C-4971-9E83-6C2C3B746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A17ED-1957-4813-AC1A-A162ED3B4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0CD0A-A131-4BEA-B060-8A4169079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5F181-4F52-44F5-8F51-0ED56D2C8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E3CCD-3B85-4505-8938-2BA4356A9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00FDD-2F27-4206-AB97-4BDAA4659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2441B-6B90-4E90-AA5E-14E3AF151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B347C-0E33-492F-A8AB-C828AF792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AE3AB-CDBE-4999-83A4-DEEABDA3E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5DEF4-72EE-4E99-915B-AF1ED74BE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9207E-DD57-4F8D-BDF5-FA57BC607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087AF-1FA0-44C4-93E5-0DFC4781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1DB5-320C-4B8C-8C5E-976902DB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59443-A409-4651-9E1E-0F689731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7D699-5AC9-4DE6-A2F6-97D61E03C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D9403-BDD3-439C-A89E-5E1050373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30D8E-74BE-4225-BA40-5394C49A4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A3D5-6738-49B4-80A6-DA36A3A18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08B1-F496-4833-846D-8CC54DD3C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FD4B3-A35C-47C4-8408-237BA5171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2644B-585C-4D98-8750-B9ACB1372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79FEF-1E6E-414F-AD6F-EE021170A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42DA3-E8E5-47D4-ABCC-FB346336F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64F4-C40F-407B-AB04-A8A8A3844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8AA14-1AA4-4F04-A132-5A9B67CD6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98783-6129-43A8-A778-CC9CA9DFF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1B40-EF13-4641-801D-EFB6F1FA9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75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DBE5-84B6-456E-A261-294FA0532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F18C4-BEC0-4D34-9DE1-5A9E030BD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916A-B830-496B-9D74-F49AC08B9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9E3BE-B484-43FB-8594-4910FE1B5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33834-7B7B-44AB-94AB-819E07F2A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78A6F-9C50-4384-BD14-298AAF8AA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FE8EB-42A0-4F26-ADB6-AFC5B79B6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2F76E-5FBE-433E-BC91-B06DA4416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C6517-42A3-479A-97D0-E5836F411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AE23B-694A-41B5-A02C-4F8E95B7A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ACD53-DD88-4F37-8CBB-851CD893A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60AD0-BE9E-43C8-B7B5-291103F8D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777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777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09A0-E7D8-4E55-AD4D-908092476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0A027-2436-40B0-8970-A02240183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043CF-1A58-4563-83F2-1CD88DB92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6A5DC-00C9-40A2-A898-0A944CD5E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FC4C-2C5A-49D7-851D-C5B07051D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B5E30-F292-4013-9050-D693D2307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0941A-6971-4815-870F-29EED85A2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DFF8F-2BB8-4861-8B96-9B4498C1D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AEAB-3D58-4DA0-A994-8B72297E1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A5E8D-E3A8-4F1E-82D5-79C728E22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D8B80-A99F-4BA3-B3AC-14A9D06CE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71F55-081F-4689-AD58-97F458010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F66C9-FA5A-4D22-93F4-00E3FA23D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C9109-40AC-4858-AF7B-924B1D77D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06F1E-13D8-4713-9D39-8A9DD2D3D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F29AB-915B-4995-B9C2-5FF11A3DC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17FD6-6A31-4D80-A4C4-50DBB20F7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9ACCF-17C2-42C8-B57B-32E77F1A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4329E-B367-4515-A931-8BFDD78CA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E711-F539-4EDD-BAD1-CD6B20DF6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B8230-2635-4A43-86A8-F0A65D101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E5BA9-ECBA-46F3-9B63-7077EF292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B6689-CC18-486E-89DE-F601605F9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7BDE3-146B-4315-B0B1-9A919E15C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5AE64-28D5-468B-8D22-544BFE3A7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98978-6D7B-4D72-9B7D-59E8F21A9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07C56-291F-42F6-B47B-CF2A014F1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04970-7BBD-4087-BEEF-3DA216B9F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2B77-B781-41A1-96B0-7BC9AA5A0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0A7C7-6C5C-4B5B-AC18-58CA5C5C6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E490D-CB37-43F6-96BB-8769D5B09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BCB05-DED3-4938-B2E3-6BA6A03A4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469C4-D8EB-4501-A779-3B618611D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ECE23-5202-474C-83BD-8409AB100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5BF85-5D35-451F-96D4-C88EDD251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F3E78-8B82-4947-A57C-8F91E0D23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2E45B-0AC4-464C-8952-800CD2EEE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2B949-2167-4EFC-8084-C0B186DD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2DA95-5B21-4F69-9A65-D0F5E6A1E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36259-D0A0-452C-B38D-64AD84499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F999-DBBC-4FBE-925F-8527A90BC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68DBA-901D-4F64-B9BF-5B29D253D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CB26F-C7C1-4423-9C1E-0545A266D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FE1FC-DF07-4656-BA48-3392CFBC0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F9F4-11D8-4CB9-8180-5D0D021E2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D770C-1819-46DA-BA67-9C677733C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83F47-2A70-439B-94B8-DC691FBE5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47A81-D7A6-4308-9797-5D4ED99FE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FD2AE-E480-44B9-AA9A-9F8851087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3C32A-B1BE-4848-BD84-478CD7140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E9706-C9D6-403A-A541-3F7536282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0584E-856A-474C-8D96-13B8834A8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8F30-0E3A-4CE0-9B55-C1BB68232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4D6C5-16CF-441C-9ED0-A6033CC00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B6616-341C-481B-9892-A7A1DF900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1B06F-F938-4965-9EFB-D2308EF8A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807CF-85AC-47E8-B3F8-51774249E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B7BAF-DB6A-4A6B-9666-3EA4B1E03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2D368-CDEC-454D-992B-2ED59C797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10646-752A-40D3-867C-B2705D1EB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32490-D78C-41DF-B55B-F15B85354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25108-5CBB-4EC8-945B-5DF57F217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9D374-9465-4BE6-A560-782E8A1F2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F776C-7F6F-434E-86E1-5EFAA7102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9B4B-7207-449C-9BF1-3CA311787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CD269-92CF-4933-8279-FAF184F1A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F5A8E-5495-4CB8-AB02-0CD8C15BB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21501-4444-49E7-ADA8-7117B3E13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08ACA-4036-4A20-930A-F26AF4068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1EA74-B615-496C-ACE1-B94B29382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817B8-7187-468B-A8F1-1BF98F6DB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FABE2-7BBF-4C7F-855C-53218CE77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38709-F58B-4562-A30E-E936F23FB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C0F33-0A3F-4473-B84C-88EBA841E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60F2D-BE23-48FF-AA31-0E59C2E44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41563-9F7D-440A-84EC-6E661FBF9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EFA60-4016-4687-8D62-72645CEB8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9EF36-BF64-4298-BB76-928ECEAF8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B1E43-F7DA-459E-BCAC-C71594A22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777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777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97D1-0BF6-4AEC-9A22-23F072BFF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750D3-014C-4A8E-8BC5-D7EC94534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0D422-E4CC-49E8-94D9-5ED0F9169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76986-6A93-4F75-A2C2-443D0BD45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410D4-A112-4EAC-893F-F38866F53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39C1-E8AA-4FE3-8BED-D04BC67D9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F56D6-CD9A-4BAB-8783-057678A5E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2F25F-16F0-42D8-AF3E-3A521D7B0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128FB-FB96-4062-8AE7-5A2579B33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A5EB6-3DC1-4918-B0A8-89AA5E9D4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B45E8-283C-402C-8084-F595F52DC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A3BA8-DA69-406C-BDBA-A90E12A10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B9354-ED8A-4360-A135-2D586F49C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2A305-3DE3-4A85-9732-4CD5131FC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DE2D7-33BE-46F4-9EAB-99B6A70B6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60578-B2F4-4499-9C19-6A91C181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EA4B8-22EB-4DFA-A9FA-4B83F0277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72E84-75FD-40EA-AD19-7377CFE07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F6EBF-684D-42FF-AD3F-A50D1FD57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5273-C159-4EF9-9645-0FA94C074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57693-2BDC-4A74-9A38-EF269D8C3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7AA32-0D92-4692-9D36-9F377DEE7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C440-B9F8-4447-9A10-ED670C83A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27911-FDAA-4517-A63E-3791A7EA0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59823-88EA-4A94-90C0-D1E0B042C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682F8-100F-41B8-8251-23C011C0A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2A305-3DE3-4A85-9732-4CD5131FC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A336-BAD9-4C7E-9FF9-B1BB96DB0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E41FA-E084-4E4F-BD05-635825E04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98FAE-EE46-461B-BA88-2111F7BDD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99FBD-5292-4662-81CC-758505F26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5A94B-E66B-401B-B63B-EB11A624B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6A033-EBF9-461E-89A5-C4406B24F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9C85-D23F-4C5C-A90D-C94C35CDB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988B7-493E-4F26-8A48-F2E97C088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F3C6D-1A11-4F28-93EC-717F0CC53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92BC3-5A7A-4E71-AC87-4B7250BD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A692-54AF-43A1-BDFC-7E5FF3ED8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006E-7C24-4322-BADB-2382491CA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9C74A-BEBE-4417-AF54-6C4A35D05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5AFB7-5BC5-44CA-B14D-7C560BC7A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48B93-1EDF-4046-8951-AB35E33A7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0B914-63B2-4839-BAB3-E57C40F43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F9902-6CF3-47CA-B617-82092190F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F2906-5A13-4AB0-A654-AD9D53CA6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image" Target="../media/image5.wmf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theme" Target="../theme/theme13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4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image" Target="../media/image6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B1A1EA-8DB5-4A6D-B94E-BAE3633BB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4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4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4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04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5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6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6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6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123" y="25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933" y="10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72" y="82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3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7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5022" y="6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07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72" r:id="rId1"/>
    <p:sldLayoutId id="2147500188" r:id="rId2"/>
    <p:sldLayoutId id="2147500187" r:id="rId3"/>
    <p:sldLayoutId id="2147500186" r:id="rId4"/>
    <p:sldLayoutId id="2147500185" r:id="rId5"/>
    <p:sldLayoutId id="2147500184" r:id="rId6"/>
    <p:sldLayoutId id="2147500183" r:id="rId7"/>
    <p:sldLayoutId id="2147500182" r:id="rId8"/>
    <p:sldLayoutId id="2147500181" r:id="rId9"/>
    <p:sldLayoutId id="2147500180" r:id="rId10"/>
    <p:sldLayoutId id="2147500179" r:id="rId11"/>
  </p:sldLayoutIdLst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C122822-1EE7-4414-90FA-9DF8D3CAF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79" r:id="rId1"/>
    <p:sldLayoutId id="2147500285" r:id="rId2"/>
    <p:sldLayoutId id="2147500284" r:id="rId3"/>
    <p:sldLayoutId id="2147500283" r:id="rId4"/>
    <p:sldLayoutId id="2147500282" r:id="rId5"/>
    <p:sldLayoutId id="2147500281" r:id="rId6"/>
    <p:sldLayoutId id="2147500280" r:id="rId7"/>
    <p:sldLayoutId id="2147500279" r:id="rId8"/>
    <p:sldLayoutId id="2147500278" r:id="rId9"/>
    <p:sldLayoutId id="2147500277" r:id="rId10"/>
    <p:sldLayoutId id="2147500276" r:id="rId11"/>
  </p:sldLayoutIdLst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/>
      <p:bldP spid="5142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57EF6B36-5DCC-4A6E-A3D8-2A084BA21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80" r:id="rId1"/>
    <p:sldLayoutId id="2147500295" r:id="rId2"/>
    <p:sldLayoutId id="2147500294" r:id="rId3"/>
    <p:sldLayoutId id="2147500293" r:id="rId4"/>
    <p:sldLayoutId id="2147500292" r:id="rId5"/>
    <p:sldLayoutId id="2147500291" r:id="rId6"/>
    <p:sldLayoutId id="2147500290" r:id="rId7"/>
    <p:sldLayoutId id="2147500289" r:id="rId8"/>
    <p:sldLayoutId id="2147500288" r:id="rId9"/>
    <p:sldLayoutId id="2147500287" r:id="rId10"/>
    <p:sldLayoutId id="2147500286" r:id="rId11"/>
    <p:sldLayoutId id="2147500388" r:id="rId12"/>
  </p:sldLayoutIdLst>
  <p:transition spd="med">
    <p:cover dir="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7F51FC6-59F1-42FF-ACFF-C3EF25FBC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81" r:id="rId1"/>
    <p:sldLayoutId id="2147500305" r:id="rId2"/>
    <p:sldLayoutId id="2147500304" r:id="rId3"/>
    <p:sldLayoutId id="2147500303" r:id="rId4"/>
    <p:sldLayoutId id="2147500302" r:id="rId5"/>
    <p:sldLayoutId id="2147500301" r:id="rId6"/>
    <p:sldLayoutId id="2147500300" r:id="rId7"/>
    <p:sldLayoutId id="2147500299" r:id="rId8"/>
    <p:sldLayoutId id="2147500298" r:id="rId9"/>
    <p:sldLayoutId id="2147500297" r:id="rId10"/>
    <p:sldLayoutId id="2147500296" r:id="rId11"/>
  </p:sldLayoutIdLst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860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860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860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1332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33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35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36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860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648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0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2192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860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6029" name="Freeform 13"/>
                  <p:cNvSpPr>
                    <a:spLocks/>
                  </p:cNvSpPr>
                  <p:nvPr/>
                </p:nvSpPr>
                <p:spPr bwMode="auto">
                  <a:xfrm>
                    <a:off x="3134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6030" name="Freeform 14"/>
                  <p:cNvSpPr>
                    <a:spLocks/>
                  </p:cNvSpPr>
                  <p:nvPr/>
                </p:nvSpPr>
                <p:spPr bwMode="auto">
                  <a:xfrm>
                    <a:off x="3202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6031" name="Freeform 15"/>
                  <p:cNvSpPr>
                    <a:spLocks/>
                  </p:cNvSpPr>
                  <p:nvPr/>
                </p:nvSpPr>
                <p:spPr bwMode="auto">
                  <a:xfrm>
                    <a:off x="2950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603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60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3357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8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9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60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61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62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63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64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333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33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3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3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4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35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860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860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13315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7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7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7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48C3B9B-2662-4E9D-B962-74D3E179C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82" r:id="rId1"/>
    <p:sldLayoutId id="2147500315" r:id="rId2"/>
    <p:sldLayoutId id="2147500314" r:id="rId3"/>
    <p:sldLayoutId id="2147500313" r:id="rId4"/>
    <p:sldLayoutId id="2147500312" r:id="rId5"/>
    <p:sldLayoutId id="2147500311" r:id="rId6"/>
    <p:sldLayoutId id="2147500310" r:id="rId7"/>
    <p:sldLayoutId id="2147500309" r:id="rId8"/>
    <p:sldLayoutId id="2147500308" r:id="rId9"/>
    <p:sldLayoutId id="2147500307" r:id="rId10"/>
    <p:sldLayoutId id="2147500306" r:id="rId11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3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D5A12D2-F65D-480A-B508-3AF0864DE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29" r:id="rId1"/>
    <p:sldLayoutId id="2147500328" r:id="rId2"/>
    <p:sldLayoutId id="2147500327" r:id="rId3"/>
    <p:sldLayoutId id="2147500326" r:id="rId4"/>
    <p:sldLayoutId id="2147500325" r:id="rId5"/>
    <p:sldLayoutId id="2147500324" r:id="rId6"/>
    <p:sldLayoutId id="2147500323" r:id="rId7"/>
    <p:sldLayoutId id="2147500322" r:id="rId8"/>
    <p:sldLayoutId id="2147500321" r:id="rId9"/>
    <p:sldLayoutId id="2147500320" r:id="rId10"/>
    <p:sldLayoutId id="2147500319" r:id="rId11"/>
    <p:sldLayoutId id="2147500318" r:id="rId12"/>
    <p:sldLayoutId id="2147500317" r:id="rId13"/>
    <p:sldLayoutId id="2147500316" r:id="rId14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064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5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65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CEA1C16-23C0-4E01-B203-D18538692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83" r:id="rId1"/>
    <p:sldLayoutId id="2147500339" r:id="rId2"/>
    <p:sldLayoutId id="2147500338" r:id="rId3"/>
    <p:sldLayoutId id="2147500337" r:id="rId4"/>
    <p:sldLayoutId id="2147500336" r:id="rId5"/>
    <p:sldLayoutId id="2147500335" r:id="rId6"/>
    <p:sldLayoutId id="2147500334" r:id="rId7"/>
    <p:sldLayoutId id="2147500333" r:id="rId8"/>
    <p:sldLayoutId id="2147500332" r:id="rId9"/>
    <p:sldLayoutId id="2147500331" r:id="rId10"/>
    <p:sldLayoutId id="2147500330" r:id="rId11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675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5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675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675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6ABDCE7-7448-48DB-A2D5-4CF17B517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67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84" r:id="rId1"/>
    <p:sldLayoutId id="2147500349" r:id="rId2"/>
    <p:sldLayoutId id="2147500348" r:id="rId3"/>
    <p:sldLayoutId id="2147500347" r:id="rId4"/>
    <p:sldLayoutId id="2147500346" r:id="rId5"/>
    <p:sldLayoutId id="2147500345" r:id="rId6"/>
    <p:sldLayoutId id="2147500344" r:id="rId7"/>
    <p:sldLayoutId id="2147500343" r:id="rId8"/>
    <p:sldLayoutId id="2147500342" r:id="rId9"/>
    <p:sldLayoutId id="2147500341" r:id="rId10"/>
    <p:sldLayoutId id="2147500340" r:id="rId11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19811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1800"/>
            </a:p>
          </p:txBody>
        </p:sp>
        <p:pic>
          <p:nvPicPr>
            <p:cNvPr id="17417" name="Picture 4" descr="slidemaster_med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336C2007-F80D-471F-96D4-C3632C994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85" r:id="rId1"/>
    <p:sldLayoutId id="2147500359" r:id="rId2"/>
    <p:sldLayoutId id="2147500358" r:id="rId3"/>
    <p:sldLayoutId id="2147500357" r:id="rId4"/>
    <p:sldLayoutId id="2147500356" r:id="rId5"/>
    <p:sldLayoutId id="2147500355" r:id="rId6"/>
    <p:sldLayoutId id="2147500354" r:id="rId7"/>
    <p:sldLayoutId id="2147500353" r:id="rId8"/>
    <p:sldLayoutId id="2147500352" r:id="rId9"/>
    <p:sldLayoutId id="2147500351" r:id="rId10"/>
    <p:sldLayoutId id="2147500350" r:id="rId11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0D9A981-C3D8-4B63-9658-050695CE6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71" r:id="rId1"/>
    <p:sldLayoutId id="2147500370" r:id="rId2"/>
    <p:sldLayoutId id="2147500369" r:id="rId3"/>
    <p:sldLayoutId id="2147500368" r:id="rId4"/>
    <p:sldLayoutId id="2147500367" r:id="rId5"/>
    <p:sldLayoutId id="2147500366" r:id="rId6"/>
    <p:sldLayoutId id="2147500365" r:id="rId7"/>
    <p:sldLayoutId id="2147500364" r:id="rId8"/>
    <p:sldLayoutId id="2147500363" r:id="rId9"/>
    <p:sldLayoutId id="2147500362" r:id="rId10"/>
    <p:sldLayoutId id="2147500361" r:id="rId11"/>
    <p:sldLayoutId id="2147500360" r:id="rId12"/>
  </p:sldLayoutIdLst>
  <p:transition spd="med">
    <p:cover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3079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4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60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308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8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61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84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309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8" y="2236"/>
                    <a:ext cx="1699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86" y="3083"/>
                    <a:ext cx="780" cy="47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5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309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6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309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9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7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309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8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310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4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9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310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0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0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707" y="1128"/>
                    <a:ext cx="1441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1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66" y="2351"/>
                    <a:ext cx="1726" cy="29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2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3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2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4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5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6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7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6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8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9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7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312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8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9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2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3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0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1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6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2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314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3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314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4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4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315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315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5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107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315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8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315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5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9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316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316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38" y="3292"/>
                    <a:ext cx="901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1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316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6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91" y="3603"/>
                    <a:ext cx="82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2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317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230" y="2557"/>
                    <a:ext cx="1722" cy="27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566" y="3842"/>
                    <a:ext cx="923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3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317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4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317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26" y="2330"/>
                    <a:ext cx="160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7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384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5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317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6" y="3520"/>
                    <a:ext cx="851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6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318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27" y="2677"/>
                    <a:ext cx="1432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50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7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318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8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558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318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8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8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9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0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1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1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1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172955C-7000-4479-AEB7-52FC91F73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73" r:id="rId1"/>
    <p:sldLayoutId id="2147500198" r:id="rId2"/>
    <p:sldLayoutId id="2147500197" r:id="rId3"/>
    <p:sldLayoutId id="2147500196" r:id="rId4"/>
    <p:sldLayoutId id="2147500195" r:id="rId5"/>
    <p:sldLayoutId id="2147500194" r:id="rId6"/>
    <p:sldLayoutId id="2147500193" r:id="rId7"/>
    <p:sldLayoutId id="2147500192" r:id="rId8"/>
    <p:sldLayoutId id="2147500191" r:id="rId9"/>
    <p:sldLayoutId id="2147500190" r:id="rId10"/>
    <p:sldLayoutId id="2147500189" r:id="rId11"/>
  </p:sldLayoutIdLst>
  <p:transition spd="med">
    <p:cover dir="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3380F5C-0EB7-4598-B6C0-D260E5BB5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74" r:id="rId1"/>
    <p:sldLayoutId id="2147500208" r:id="rId2"/>
    <p:sldLayoutId id="2147500207" r:id="rId3"/>
    <p:sldLayoutId id="2147500206" r:id="rId4"/>
    <p:sldLayoutId id="2147500205" r:id="rId5"/>
    <p:sldLayoutId id="2147500204" r:id="rId6"/>
    <p:sldLayoutId id="2147500203" r:id="rId7"/>
    <p:sldLayoutId id="2147500202" r:id="rId8"/>
    <p:sldLayoutId id="2147500201" r:id="rId9"/>
    <p:sldLayoutId id="2147500200" r:id="rId10"/>
    <p:sldLayoutId id="2147500199" r:id="rId11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E244B9-213C-4A3D-84C2-0941B8DA1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75" r:id="rId1"/>
    <p:sldLayoutId id="2147500218" r:id="rId2"/>
    <p:sldLayoutId id="2147500217" r:id="rId3"/>
    <p:sldLayoutId id="2147500216" r:id="rId4"/>
    <p:sldLayoutId id="2147500215" r:id="rId5"/>
    <p:sldLayoutId id="2147500214" r:id="rId6"/>
    <p:sldLayoutId id="2147500213" r:id="rId7"/>
    <p:sldLayoutId id="2147500212" r:id="rId8"/>
    <p:sldLayoutId id="2147500211" r:id="rId9"/>
    <p:sldLayoutId id="2147500210" r:id="rId10"/>
    <p:sldLayoutId id="2147500209" r:id="rId11"/>
  </p:sldLayoutIdLst>
  <p:transition spd="med">
    <p:cover dir="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3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AEC1DE8-2723-43C8-8D37-A6C773EF0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232" r:id="rId1"/>
    <p:sldLayoutId id="2147500231" r:id="rId2"/>
    <p:sldLayoutId id="2147500230" r:id="rId3"/>
    <p:sldLayoutId id="2147500229" r:id="rId4"/>
    <p:sldLayoutId id="2147500228" r:id="rId5"/>
    <p:sldLayoutId id="2147500227" r:id="rId6"/>
    <p:sldLayoutId id="2147500226" r:id="rId7"/>
    <p:sldLayoutId id="2147500225" r:id="rId8"/>
    <p:sldLayoutId id="2147500224" r:id="rId9"/>
    <p:sldLayoutId id="2147500223" r:id="rId10"/>
    <p:sldLayoutId id="2147500222" r:id="rId11"/>
    <p:sldLayoutId id="2147500221" r:id="rId12"/>
    <p:sldLayoutId id="2147500220" r:id="rId13"/>
    <p:sldLayoutId id="2147500219" r:id="rId14"/>
  </p:sldLayoutIdLst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/>
      <p:bldP spid="99331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675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675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675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675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EE11879-E692-4B5F-82CF-D46F83E30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67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376" r:id="rId1"/>
    <p:sldLayoutId id="2147500242" r:id="rId2"/>
    <p:sldLayoutId id="2147500241" r:id="rId3"/>
    <p:sldLayoutId id="2147500240" r:id="rId4"/>
    <p:sldLayoutId id="2147500239" r:id="rId5"/>
    <p:sldLayoutId id="2147500238" r:id="rId6"/>
    <p:sldLayoutId id="2147500237" r:id="rId7"/>
    <p:sldLayoutId id="2147500236" r:id="rId8"/>
    <p:sldLayoutId id="2147500235" r:id="rId9"/>
    <p:sldLayoutId id="2147500234" r:id="rId10"/>
    <p:sldLayoutId id="2147500233" r:id="rId11"/>
    <p:sldLayoutId id="2147500386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19811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1800"/>
            </a:p>
          </p:txBody>
        </p:sp>
        <p:pic>
          <p:nvPicPr>
            <p:cNvPr id="7177" name="Picture 4" descr="slidemaster_med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1CBCC0B9-5ABF-4441-A7FA-365CB3D5F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77" r:id="rId1"/>
    <p:sldLayoutId id="2147500252" r:id="rId2"/>
    <p:sldLayoutId id="2147500251" r:id="rId3"/>
    <p:sldLayoutId id="2147500250" r:id="rId4"/>
    <p:sldLayoutId id="2147500249" r:id="rId5"/>
    <p:sldLayoutId id="2147500248" r:id="rId6"/>
    <p:sldLayoutId id="2147500247" r:id="rId7"/>
    <p:sldLayoutId id="2147500246" r:id="rId8"/>
    <p:sldLayoutId id="2147500245" r:id="rId9"/>
    <p:sldLayoutId id="2147500244" r:id="rId10"/>
    <p:sldLayoutId id="2147500243" r:id="rId11"/>
    <p:sldLayoutId id="2147500387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CAB369-01E7-42A5-8B13-C2CA1ADB7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500264" r:id="rId1"/>
    <p:sldLayoutId id="2147500263" r:id="rId2"/>
    <p:sldLayoutId id="2147500262" r:id="rId3"/>
    <p:sldLayoutId id="2147500261" r:id="rId4"/>
    <p:sldLayoutId id="2147500260" r:id="rId5"/>
    <p:sldLayoutId id="2147500259" r:id="rId6"/>
    <p:sldLayoutId id="2147500258" r:id="rId7"/>
    <p:sldLayoutId id="2147500257" r:id="rId8"/>
    <p:sldLayoutId id="2147500256" r:id="rId9"/>
    <p:sldLayoutId id="2147500255" r:id="rId10"/>
    <p:sldLayoutId id="2147500254" r:id="rId11"/>
    <p:sldLayoutId id="2147500253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724E415-A82E-468D-A500-0AC65B1E4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656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656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657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25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25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658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8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8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6658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8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8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5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658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59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922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659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9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2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660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3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660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0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123" y="25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0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933" y="10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0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0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72" y="82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0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3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1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61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5022" y="6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661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500378" r:id="rId1"/>
    <p:sldLayoutId id="2147500275" r:id="rId2"/>
    <p:sldLayoutId id="2147500274" r:id="rId3"/>
    <p:sldLayoutId id="2147500273" r:id="rId4"/>
    <p:sldLayoutId id="2147500272" r:id="rId5"/>
    <p:sldLayoutId id="2147500271" r:id="rId6"/>
    <p:sldLayoutId id="2147500270" r:id="rId7"/>
    <p:sldLayoutId id="2147500269" r:id="rId8"/>
    <p:sldLayoutId id="2147500268" r:id="rId9"/>
    <p:sldLayoutId id="2147500267" r:id="rId10"/>
    <p:sldLayoutId id="2147500266" r:id="rId11"/>
    <p:sldLayoutId id="2147500265" r:id="rId12"/>
  </p:sldLayoutIdLst>
  <p:transition spd="med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4.xml"/><Relationship Id="rId4" Type="http://schemas.openxmlformats.org/officeDocument/2006/relationships/image" Target="../media/image1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0.gif"/><Relationship Id="rId5" Type="http://schemas.openxmlformats.org/officeDocument/2006/relationships/image" Target="../media/image25.png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audio" Target="../media/audio3.wav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0.gif"/><Relationship Id="rId5" Type="http://schemas.openxmlformats.org/officeDocument/2006/relationships/image" Target="../media/image28.gif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32.jpeg"/><Relationship Id="rId5" Type="http://schemas.openxmlformats.org/officeDocument/2006/relationships/image" Target="../media/image21.png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0.gif"/><Relationship Id="rId5" Type="http://schemas.openxmlformats.org/officeDocument/2006/relationships/slide" Target="slide5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9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9.jpeg"/><Relationship Id="rId7" Type="http://schemas.openxmlformats.org/officeDocument/2006/relationships/slide" Target="slide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05.xml"/><Relationship Id="rId6" Type="http://schemas.openxmlformats.org/officeDocument/2006/relationships/image" Target="../media/image19.gif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05.xml"/><Relationship Id="rId5" Type="http://schemas.openxmlformats.org/officeDocument/2006/relationships/image" Target="../media/image19.gif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28.xml"/><Relationship Id="rId18" Type="http://schemas.openxmlformats.org/officeDocument/2006/relationships/slide" Target="slide5.xml"/><Relationship Id="rId3" Type="http://schemas.openxmlformats.org/officeDocument/2006/relationships/image" Target="../media/image19.gif"/><Relationship Id="rId7" Type="http://schemas.openxmlformats.org/officeDocument/2006/relationships/slide" Target="slide33.xml"/><Relationship Id="rId12" Type="http://schemas.openxmlformats.org/officeDocument/2006/relationships/slide" Target="slide35.xml"/><Relationship Id="rId17" Type="http://schemas.openxmlformats.org/officeDocument/2006/relationships/slide" Target="slide22.xml"/><Relationship Id="rId2" Type="http://schemas.openxmlformats.org/officeDocument/2006/relationships/audio" Target="../media/audio2.wav"/><Relationship Id="rId16" Type="http://schemas.openxmlformats.org/officeDocument/2006/relationships/slide" Target="slide38.xml"/><Relationship Id="rId1" Type="http://schemas.openxmlformats.org/officeDocument/2006/relationships/slideLayout" Target="../slideLayouts/slideLayout136.xml"/><Relationship Id="rId6" Type="http://schemas.openxmlformats.org/officeDocument/2006/relationships/slide" Target="slide29.xml"/><Relationship Id="rId11" Type="http://schemas.openxmlformats.org/officeDocument/2006/relationships/slide" Target="slide31.xml"/><Relationship Id="rId5" Type="http://schemas.openxmlformats.org/officeDocument/2006/relationships/slide" Target="slide26.xml"/><Relationship Id="rId15" Type="http://schemas.openxmlformats.org/officeDocument/2006/relationships/slide" Target="slide36.xml"/><Relationship Id="rId10" Type="http://schemas.openxmlformats.org/officeDocument/2006/relationships/slide" Target="slide27.xml"/><Relationship Id="rId4" Type="http://schemas.openxmlformats.org/officeDocument/2006/relationships/slide" Target="slide25.xml"/><Relationship Id="rId9" Type="http://schemas.openxmlformats.org/officeDocument/2006/relationships/slide" Target="slide34.xml"/><Relationship Id="rId14" Type="http://schemas.openxmlformats.org/officeDocument/2006/relationships/slide" Target="slide3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43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44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" Target="slide24.xml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45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4.xml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audio" Target="../media/audio3.wav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0.gif"/><Relationship Id="rId5" Type="http://schemas.openxmlformats.org/officeDocument/2006/relationships/image" Target="../media/image50.gif"/><Relationship Id="rId4" Type="http://schemas.openxmlformats.org/officeDocument/2006/relationships/slide" Target="slid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slide" Target="slide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53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54.jpe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55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56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58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4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61.png"/><Relationship Id="rId5" Type="http://schemas.openxmlformats.org/officeDocument/2006/relationships/image" Target="../media/image16.gif"/><Relationship Id="rId4" Type="http://schemas.openxmlformats.org/officeDocument/2006/relationships/image" Target="../media/image6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3" Type="http://schemas.openxmlformats.org/officeDocument/2006/relationships/image" Target="../media/image18.jpeg"/><Relationship Id="rId21" Type="http://schemas.openxmlformats.org/officeDocument/2006/relationships/image" Target="../media/image19.gif"/><Relationship Id="rId7" Type="http://schemas.openxmlformats.org/officeDocument/2006/relationships/slide" Target="slide8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" Type="http://schemas.openxmlformats.org/officeDocument/2006/relationships/audio" Target="../media/audio2.wav"/><Relationship Id="rId16" Type="http://schemas.openxmlformats.org/officeDocument/2006/relationships/slide" Target="slide18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205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5" Type="http://schemas.openxmlformats.org/officeDocument/2006/relationships/slide" Target="slide17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24.xml"/><Relationship Id="rId1" Type="http://schemas.openxmlformats.org/officeDocument/2006/relationships/audio" Target="file:///C:\Documents%20and%20Settings\&#1091;&#1095;&#1077;&#1085;&#1080;&#1082;\&#1056;&#1072;&#1073;&#1086;&#1095;&#1080;&#1081;%20&#1089;&#1090;&#1086;&#1083;\zvuki%20k%20prezentasii\tik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357430"/>
            <a:ext cx="6215074" cy="132343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  <a:sp3d>
            <a:bevelT w="101600" prst="riblet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8000" b="1" dirty="0">
                <a:ln w="17780" cmpd="sng">
                  <a:solidFill>
                    <a:schemeClr val="bg2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Своя игра</a:t>
            </a:r>
          </a:p>
        </p:txBody>
      </p:sp>
      <p:sp>
        <p:nvSpPr>
          <p:cNvPr id="6" name="Прямоугольник 5"/>
          <p:cNvSpPr/>
          <p:nvPr/>
        </p:nvSpPr>
        <p:spPr>
          <a:xfrm rot="21196238">
            <a:off x="724338" y="658349"/>
            <a:ext cx="5240376" cy="1697890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Внеклассное мероприятие  </a:t>
            </a:r>
          </a:p>
          <a:p>
            <a:pPr algn="ctr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5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 -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9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классы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pic>
        <p:nvPicPr>
          <p:cNvPr id="7" name="Picture 20" descr="3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0"/>
            <a:ext cx="23749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57686" y="5929330"/>
            <a:ext cx="4759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Эрдыниева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Б.В., учитель биологии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«Курумканская СОШ №2»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734153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национальных парков в Байкальском регионе? Назовите их. 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14818"/>
            <a:ext cx="828677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4 национальных парка: Прибайкальский, </a:t>
            </a:r>
            <a:r>
              <a:rPr lang="ru-RU" sz="2800" b="1" dirty="0" err="1" smtClean="0">
                <a:solidFill>
                  <a:srgbClr val="002060"/>
                </a:solidFill>
              </a:rPr>
              <a:t>Тункинский</a:t>
            </a:r>
            <a:r>
              <a:rPr lang="ru-RU" sz="2800" b="1" dirty="0" smtClean="0">
                <a:solidFill>
                  <a:srgbClr val="002060"/>
                </a:solidFill>
              </a:rPr>
              <a:t>, Парк </a:t>
            </a:r>
            <a:r>
              <a:rPr lang="ru-RU" sz="2800" b="1" dirty="0" err="1" smtClean="0">
                <a:solidFill>
                  <a:srgbClr val="002060"/>
                </a:solidFill>
              </a:rPr>
              <a:t>Алханай</a:t>
            </a:r>
            <a:r>
              <a:rPr lang="ru-RU" sz="2800" b="1" dirty="0" smtClean="0">
                <a:solidFill>
                  <a:srgbClr val="002060"/>
                </a:solidFill>
              </a:rPr>
              <a:t>, Забайкальский.</a:t>
            </a:r>
            <a:endParaRPr lang="ru-RU" sz="2800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3600" dirty="0"/>
          </a:p>
          <a:p>
            <a:pPr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3015" name="Рисунок 6" descr="3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5643563"/>
            <a:ext cx="1193800" cy="1033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01699">
            <a:off x="5927725" y="1884363"/>
            <a:ext cx="2495550" cy="21256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43017" name="Рисунок 6" descr="i0792rp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715250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18250"/>
            <a:ext cx="539750" cy="539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30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5500" fill="hold"/>
                                        <p:tgtEl>
                                          <p:spTgt spid="430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5008" y="6088559"/>
            <a:ext cx="2143140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4037" name="Рисунок 6" descr="3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8"/>
            <a:ext cx="908050" cy="785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164057" y="4000504"/>
            <a:ext cx="497994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Национальный</a:t>
            </a:r>
          </a:p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парк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Алханай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357298"/>
            <a:ext cx="742955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парк имеет важный статус сакрального места для населения, исповедующего буддизм. 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41" name="Рисунок 8" descr="i0792rp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75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6181725"/>
            <a:ext cx="431800" cy="431800"/>
          </a:xfrm>
          <a:prstGeom prst="rect">
            <a:avLst/>
          </a:prstGeom>
          <a:noFill/>
        </p:spPr>
      </p:pic>
      <p:pic>
        <p:nvPicPr>
          <p:cNvPr id="37892" name="Picture 4" descr="http://mancompany.ru/upload/iblock/5a3/5a335ac00180d3dc755f2d7037a4816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5786" y="3286124"/>
            <a:ext cx="4210035" cy="31559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764386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территории этого парка в направлении с северо-востока на юго-запад простираются два горных хребта: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Баргузинский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хребет и Срединный хребет полуострова Святой Нос.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3500438"/>
            <a:ext cx="52863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Забайкальский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национальный парк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5065" name="Рисунок 6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688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6218238"/>
            <a:ext cx="468312" cy="468312"/>
          </a:xfrm>
          <a:prstGeom prst="rect">
            <a:avLst/>
          </a:prstGeom>
          <a:noFill/>
        </p:spPr>
      </p:pic>
      <p:pic>
        <p:nvPicPr>
          <p:cNvPr id="36866" name="Picture 2" descr="http://www.8h.ru/images/articles/Parks/1363727640_vhod_v_zabaikalskii_nationalnui_par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48" y="3429000"/>
            <a:ext cx="3662348" cy="2737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48577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 в мешке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14290"/>
            <a:ext cx="764386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национальном парке находится множество удивительных природных памятников, например: «Мраморное дно», источник «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Хонгор-Уула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живописное «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Хобокское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озеро».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6088559"/>
            <a:ext cx="2000264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717925" y="4071942"/>
            <a:ext cx="54260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Тункинский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национальный парк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Коты (28)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1285875"/>
            <a:ext cx="207168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071938" y="571500"/>
            <a:ext cx="40719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Правила:</a:t>
            </a:r>
          </a:p>
          <a:p>
            <a:r>
              <a:rPr lang="ru-RU" sz="2400" b="1">
                <a:solidFill>
                  <a:srgbClr val="002060"/>
                </a:solidFill>
              </a:rPr>
              <a:t>   Вы можете сами ответить на вопрос, а можете отдать этот вопрос любой команде соперников.</a:t>
            </a:r>
          </a:p>
          <a:p>
            <a:r>
              <a:rPr lang="ru-RU" sz="2400" b="1">
                <a:solidFill>
                  <a:srgbClr val="002060"/>
                </a:solidFill>
              </a:rPr>
              <a:t>    Отдав вопрос, вы можете  выбрать новый.</a:t>
            </a:r>
            <a:endParaRPr lang="ru-RU" sz="2400">
              <a:solidFill>
                <a:srgbClr val="002060"/>
              </a:solidFill>
            </a:endParaRPr>
          </a:p>
        </p:txBody>
      </p:sp>
      <p:pic>
        <p:nvPicPr>
          <p:cNvPr id="46092" name="Рисунок 13" descr="i0792rp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  <p:sp>
        <p:nvSpPr>
          <p:cNvPr id="35842" name="AutoShape 2" descr="https://www.votpusk.ru/gallery/small/993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4" name="Picture 4" descr="http://www.travelklix.com/wp-content/uploads/2011/02/Tunkinsky-National-Park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786" y="4214818"/>
            <a:ext cx="3286108" cy="21907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6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65500" fill="hold"/>
                                        <p:tgtEl>
                                          <p:spTgt spid="46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94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94"/>
                </p:tgtEl>
              </p:cMediaNode>
            </p:audio>
          </p:childTnLst>
        </p:cTn>
      </p:par>
    </p:tnLst>
    <p:bldLst>
      <p:bldP spid="11" grpId="0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85794"/>
            <a:ext cx="821537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природный биосферный заповедник, расположенный в южной части республики Бурятия. Большая его часть находится на территории хребта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Хамар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Дабан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3786190"/>
            <a:ext cx="57150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Байкальский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заповедник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2" name="Рисунок 7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  <p:pic>
        <p:nvPicPr>
          <p:cNvPr id="34818" name="Picture 2" descr="http://olgatrifonova.tom.ru/ekos/images/5747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429000"/>
            <a:ext cx="4429156" cy="28623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72066" y="3786190"/>
            <a:ext cx="30003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Джергинский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заповедник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48134" name="Прямоугольник 5"/>
          <p:cNvSpPr>
            <a:spLocks noChangeArrowheads="1"/>
          </p:cNvSpPr>
          <p:nvPr/>
        </p:nvSpPr>
        <p:spPr bwMode="auto">
          <a:xfrm>
            <a:off x="0" y="1000108"/>
            <a:ext cx="864390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 природный заповедник, который расположен  в Северо-Восточном Прибайкалье Республики Бурятия.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35" name="Рисунок 5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073775"/>
            <a:ext cx="539750" cy="539750"/>
          </a:xfrm>
          <a:prstGeom prst="rect">
            <a:avLst/>
          </a:prstGeom>
          <a:noFill/>
        </p:spPr>
      </p:pic>
      <p:pic>
        <p:nvPicPr>
          <p:cNvPr id="33794" name="Picture 2" descr="http://www.visitburyatia.ru/upload/resize_cache/iblock/890/710_1400_1/890c704931a6c5b2f49a1fe7e55901b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357561"/>
            <a:ext cx="4429156" cy="29382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1"/>
          <p:cNvSpPr>
            <a:spLocks noChangeArrowheads="1"/>
          </p:cNvSpPr>
          <p:nvPr/>
        </p:nvSpPr>
        <p:spPr bwMode="auto">
          <a:xfrm>
            <a:off x="357158" y="214290"/>
            <a:ext cx="84296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территории какого заповедника расположены хребет, имеющий высоту 2840 м над уровнем моря, и река, впадающая в озеро Байкал. И река, и хребет носят  с заповедником общее название.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5" name="Прямоугольник 2"/>
          <p:cNvSpPr>
            <a:spLocks noChangeArrowheads="1"/>
          </p:cNvSpPr>
          <p:nvPr/>
        </p:nvSpPr>
        <p:spPr bwMode="auto">
          <a:xfrm>
            <a:off x="5643570" y="4143380"/>
            <a:ext cx="310476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Баргузинский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заповедник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8" name="Рисунок 5" descr="i0792rp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9164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146800"/>
            <a:ext cx="539750" cy="539750"/>
          </a:xfrm>
          <a:prstGeom prst="rect">
            <a:avLst/>
          </a:prstGeom>
          <a:noFill/>
        </p:spPr>
      </p:pic>
      <p:pic>
        <p:nvPicPr>
          <p:cNvPr id="32776" name="Picture 8" descr="http://present5.com/presentforday2/20170130/barguz_zapovednik_igra_images/barguz_zapovednik_igra_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357562"/>
            <a:ext cx="4714908" cy="30941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9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5500" fill="hold"/>
                                        <p:tgtEl>
                                          <p:spTgt spid="491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64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4"/>
                </p:tgtEl>
              </p:cMediaNode>
            </p:audio>
          </p:childTnLst>
        </p:cTn>
      </p:par>
    </p:tnLst>
    <p:bldLst>
      <p:bldP spid="491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0724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Единственный заповедник, который полностью на своей территории сохраняет травянистые (степные и луговые) и прибрежно-обводненные природные комплексы.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3500438"/>
            <a:ext cx="32861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err="1" smtClean="0">
                <a:solidFill>
                  <a:srgbClr val="002060"/>
                </a:solidFill>
              </a:rPr>
              <a:t>Даурский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заповедник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50185" name="Рисунок 6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7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62700"/>
            <a:ext cx="539750" cy="495300"/>
          </a:xfrm>
          <a:prstGeom prst="rect">
            <a:avLst/>
          </a:prstGeom>
          <a:noFill/>
        </p:spPr>
      </p:pic>
      <p:pic>
        <p:nvPicPr>
          <p:cNvPr id="31746" name="Picture 2" descr="http://www.visitchita.ru/uploaded/files-Page/3742/1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7959" y="3143248"/>
            <a:ext cx="4515833" cy="32147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0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5500" fill="hold"/>
                                        <p:tgtEl>
                                          <p:spTgt spid="501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350049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Аукцион</a:t>
            </a:r>
          </a:p>
        </p:txBody>
      </p:sp>
      <p:pic>
        <p:nvPicPr>
          <p:cNvPr id="3" name="Рисунок 2" descr="PHOT0159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571625"/>
            <a:ext cx="32861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86446" y="6088559"/>
            <a:ext cx="1785950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5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786188" y="214313"/>
            <a:ext cx="45720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Правила аукциона:</a:t>
            </a:r>
          </a:p>
          <a:p>
            <a:r>
              <a:rPr lang="ru-RU" b="1">
                <a:solidFill>
                  <a:srgbClr val="002060"/>
                </a:solidFill>
              </a:rPr>
              <a:t>    Вопрос аукциона задаётся для всех команд.</a:t>
            </a:r>
          </a:p>
          <a:p>
            <a:r>
              <a:rPr lang="ru-RU" b="1">
                <a:solidFill>
                  <a:srgbClr val="002060"/>
                </a:solidFill>
              </a:rPr>
              <a:t>    Каждая из команд определяет свою цену данного вопроса от 5 до 50 баллов.</a:t>
            </a:r>
          </a:p>
          <a:p>
            <a:r>
              <a:rPr lang="ru-RU" b="1">
                <a:solidFill>
                  <a:srgbClr val="002060"/>
                </a:solidFill>
              </a:rPr>
              <a:t>    Команды, ответившие правильно, получают свои баллы.</a:t>
            </a:r>
          </a:p>
          <a:p>
            <a:r>
              <a:rPr lang="ru-RU" b="1">
                <a:solidFill>
                  <a:srgbClr val="002060"/>
                </a:solidFill>
              </a:rPr>
              <a:t>   У команд, ответивших неверно, вычитаются баллы из общего счёта.</a:t>
            </a:r>
          </a:p>
          <a:p>
            <a:endParaRPr lang="ru-RU" b="1">
              <a:solidFill>
                <a:srgbClr val="002060"/>
              </a:solidFill>
            </a:endParaRPr>
          </a:p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428604"/>
            <a:ext cx="8072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этого праздника проводят мировые акции в поддержку различных уголков природы. Собирают средства на очищение рек и водоемов, для охраны редких видов животных и птиц. Назовите  число и месяц  и название этого праздника.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4429132"/>
            <a:ext cx="87852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5 июня Международный день охраны природы.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 День эколога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1212" name="Рисунок 10" descr="i0792rp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1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65500" fill="hold"/>
                                        <p:tgtEl>
                                          <p:spTgt spid="51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15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15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6088559"/>
            <a:ext cx="1785950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21537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Международному союзу охраны природы принадлежит идея создания Красной книги. Когда и в каком году  был создан Международный союз охраны природы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643446"/>
            <a:ext cx="771530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октября 1948 года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33" name="Рисунок 6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1196238">
            <a:off x="839626" y="1204967"/>
            <a:ext cx="4786346" cy="1200329"/>
          </a:xfrm>
          <a:prstGeom prst="rect">
            <a:avLst/>
          </a:prstGeom>
          <a:noFill/>
        </p:spPr>
        <p:txBody>
          <a:bodyPr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34819" name="Заголовок 7"/>
          <p:cNvSpPr>
            <a:spLocks noGrp="1"/>
          </p:cNvSpPr>
          <p:nvPr>
            <p:ph type="title"/>
          </p:nvPr>
        </p:nvSpPr>
        <p:spPr>
          <a:xfrm>
            <a:off x="285750" y="2000250"/>
            <a:ext cx="8272463" cy="1428750"/>
          </a:xfrm>
        </p:spPr>
        <p:txBody>
          <a:bodyPr/>
          <a:lstStyle/>
          <a:p>
            <a:r>
              <a:rPr lang="ru-RU" sz="7200" b="1" smtClean="0">
                <a:solidFill>
                  <a:srgbClr val="FFFF00"/>
                </a:solidFill>
              </a:rPr>
              <a:t>ДОБРЫЙ ДЕНЬ !</a:t>
            </a:r>
          </a:p>
        </p:txBody>
      </p:sp>
      <p:pic>
        <p:nvPicPr>
          <p:cNvPr id="34820" name="Рисунок 3" descr="Салюты (3)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0"/>
            <a:ext cx="1357312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20" descr="Салюты (7)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1785938"/>
            <a:ext cx="2000250" cy="54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21" descr="Салюты (6)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25" y="3357563"/>
            <a:ext cx="28575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22" descr="Салюты (5)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85750" y="928688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23" descr="Салюты (4)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13" y="4043363"/>
            <a:ext cx="185737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Рисунок 25" descr="Салюты (5)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88" y="0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Рисунок 26" descr="Салюты (3)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39088" y="152400"/>
            <a:ext cx="1357312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Рисунок 28" descr="Салюты (3)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714375"/>
            <a:ext cx="1357312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Рисунок 29" descr="Салюты (5)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63" y="428625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Рисунок 30" descr="Салюты (5)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33350" y="1081088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Рисунок 31" descr="Салюты (5)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28688"/>
            <a:ext cx="3143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Рисунок 34" descr="Салюты (6)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3643313"/>
            <a:ext cx="28575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8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929066"/>
            <a:ext cx="78581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день птиц отмечается  1 апреля, так как именно 1 апреля 1906 года была подписана Международная конвенция по охране птиц.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258" name="Рисунок 8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146800"/>
            <a:ext cx="539750" cy="539750"/>
          </a:xfrm>
          <a:prstGeom prst="rect">
            <a:avLst/>
          </a:prstGeom>
          <a:noFill/>
        </p:spPr>
      </p:pic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357158" y="500042"/>
            <a:ext cx="85725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день птиц проходит ежегодно в рамках программы ЮНЕСКО "Человек и биосфера, однако в России массово этот праздник стали отмечать с 1994 года. Назовите дату этого международного дня  и с какого года она отмечается? 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6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72132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19" name="Рисунок 18" descr="Бабочки (6)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347997">
            <a:off x="466565" y="5116410"/>
            <a:ext cx="1604962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Бабочки (45)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768" y="3786190"/>
            <a:ext cx="14097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Бабочки (81)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857760"/>
            <a:ext cx="123825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214282" y="1214422"/>
            <a:ext cx="830887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акция по оказанию поддержки </a:t>
            </a:r>
          </a:p>
          <a:p>
            <a:pPr algn="just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особо охраняемым природным территориям (ООПТ)</a:t>
            </a:r>
          </a:p>
          <a:p>
            <a:pPr algn="just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России и сопредельных стран впервые </a:t>
            </a:r>
          </a:p>
          <a:p>
            <a:pPr algn="just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проведёна в Америке. </a:t>
            </a:r>
          </a:p>
          <a:p>
            <a:pPr algn="just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это акция и  когда проводятся?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4071942"/>
            <a:ext cx="533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18–22 апреля – Марш парков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0"/>
            <a:ext cx="376455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Физкультминутка</a:t>
            </a:r>
          </a:p>
        </p:txBody>
      </p:sp>
      <p:pic>
        <p:nvPicPr>
          <p:cNvPr id="55301" name="Picture 5" descr="gla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500063"/>
            <a:ext cx="259238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8" descr="BLINK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3803868"/>
            <a:ext cx="1928827" cy="120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8" descr="BLINK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786190"/>
            <a:ext cx="1842866" cy="115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Рисунок 34" descr="butterfly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908050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95288" y="5373688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hlinkClick r:id="rId7" action="ppaction://hlinksldjump"/>
              </a:rPr>
              <a:t>1 тур</a:t>
            </a:r>
            <a:endParaRPr lang="ru-RU" sz="4800" u="sng">
              <a:solidFill>
                <a:srgbClr val="0033CC"/>
              </a:solidFill>
            </a:endParaRPr>
          </a:p>
        </p:txBody>
      </p:sp>
      <p:sp>
        <p:nvSpPr>
          <p:cNvPr id="2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227763" y="5445125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hlinkClick r:id="rId8" action="ppaction://hlinksldjump"/>
              </a:rPr>
              <a:t>2 тур</a:t>
            </a:r>
            <a:endParaRPr lang="ru-RU" sz="4800" u="sng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cover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2643182"/>
            <a:ext cx="40506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Второй тур</a:t>
            </a:r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3357563" y="4857750"/>
            <a:ext cx="4143375" cy="785813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800" u="sng" dirty="0" smtClean="0">
                <a:solidFill>
                  <a:srgbClr val="0033CC"/>
                </a:solidFill>
                <a:hlinkClick r:id="rId4" action="ppaction://hlinksldjump"/>
              </a:rPr>
              <a:t>табло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pic>
        <p:nvPicPr>
          <p:cNvPr id="56324" name="Рисунок 34" descr="butterfly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88" y="714375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Рисунок 34" descr="butterfly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428625"/>
            <a:ext cx="130968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Рисунок 34" descr="butterfly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571625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2"/>
          <p:cNvSpPr>
            <a:spLocks noChangeArrowheads="1"/>
          </p:cNvSpPr>
          <p:nvPr/>
        </p:nvSpPr>
        <p:spPr bwMode="auto">
          <a:xfrm>
            <a:off x="0" y="0"/>
            <a:ext cx="3143240" cy="15716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Флора</a:t>
            </a:r>
            <a:endParaRPr lang="ru-RU" sz="22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7347" name="Rectangle 22"/>
          <p:cNvSpPr>
            <a:spLocks noChangeArrowheads="1"/>
          </p:cNvSpPr>
          <p:nvPr/>
        </p:nvSpPr>
        <p:spPr bwMode="auto">
          <a:xfrm>
            <a:off x="3143240" y="0"/>
            <a:ext cx="3071834" cy="15716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200" b="1" dirty="0" smtClean="0">
                <a:solidFill>
                  <a:srgbClr val="FFFF00"/>
                </a:solidFill>
                <a:latin typeface="Times New Roman" pitchFamily="18" charset="0"/>
              </a:rPr>
              <a:t>Фауна</a:t>
            </a:r>
            <a:endParaRPr lang="ru-RU" sz="22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7348" name="Rectangle 22"/>
          <p:cNvSpPr>
            <a:spLocks noChangeArrowheads="1"/>
          </p:cNvSpPr>
          <p:nvPr/>
        </p:nvSpPr>
        <p:spPr bwMode="auto">
          <a:xfrm>
            <a:off x="6215074" y="0"/>
            <a:ext cx="2928926" cy="15716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200" b="1" dirty="0" err="1" smtClean="0">
                <a:solidFill>
                  <a:srgbClr val="FFFF00"/>
                </a:solidFill>
                <a:latin typeface="Times New Roman" pitchFamily="18" charset="0"/>
              </a:rPr>
              <a:t>Достоприме</a:t>
            </a:r>
            <a:endParaRPr lang="ru-RU" sz="22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sz="2200" b="1" dirty="0" err="1" smtClean="0">
                <a:solidFill>
                  <a:srgbClr val="FFFF00"/>
                </a:solidFill>
                <a:latin typeface="Times New Roman" pitchFamily="18" charset="0"/>
              </a:rPr>
              <a:t>чательности</a:t>
            </a:r>
            <a:endParaRPr lang="ru-RU" sz="22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57369" name="Рисунок 34" descr="butterfly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5805488"/>
            <a:ext cx="1309688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1557338"/>
            <a:ext cx="3071802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4" action="ppaction://hlinksldjump"/>
              </a:rPr>
              <a:t>10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2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2714628"/>
            <a:ext cx="3071802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5" action="ppaction://hlinksldjump"/>
              </a:rPr>
              <a:t>15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071802" y="1571612"/>
            <a:ext cx="3143272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6" action="ppaction://hlinksldjump"/>
              </a:rPr>
              <a:t>10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4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215074" y="1571612"/>
            <a:ext cx="2928926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7" action="ppaction://hlinksldjump"/>
              </a:rPr>
              <a:t>10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6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143240" y="2714628"/>
            <a:ext cx="3071834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latin typeface="Arial" charset="0"/>
                <a:hlinkClick r:id="rId8" action="ppaction://hlinksldjump"/>
              </a:rPr>
              <a:t>15</a:t>
            </a:r>
            <a:endParaRPr lang="ru-RU" sz="4800" u="sng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7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215074" y="2714628"/>
            <a:ext cx="2928926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9" action="ppaction://hlinksldjump"/>
              </a:rPr>
              <a:t>15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9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3857636"/>
            <a:ext cx="3071802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latin typeface="Arial" charset="0"/>
                <a:hlinkClick r:id="rId10" action="ppaction://hlinksldjump"/>
              </a:rPr>
              <a:t>20</a:t>
            </a:r>
            <a:endParaRPr lang="ru-RU" sz="4800" u="sng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0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143240" y="3857628"/>
            <a:ext cx="3000396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11" action="ppaction://hlinksldjump"/>
              </a:rPr>
              <a:t>20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1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215074" y="3857636"/>
            <a:ext cx="2928926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12" action="ppaction://hlinksldjump"/>
              </a:rPr>
              <a:t>20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4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5000644"/>
            <a:ext cx="3071802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latin typeface="Arial" charset="0"/>
                <a:hlinkClick r:id="rId13" action="ppaction://hlinksldjump"/>
              </a:rPr>
              <a:t>25</a:t>
            </a:r>
            <a:endParaRPr lang="ru-RU" sz="4800" u="sng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5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143240" y="5000636"/>
            <a:ext cx="3071834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14" action="ppaction://hlinksldjump"/>
              </a:rPr>
              <a:t>25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6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215074" y="5000636"/>
            <a:ext cx="2928926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 dirty="0">
                <a:solidFill>
                  <a:srgbClr val="0033CC"/>
                </a:solidFill>
                <a:latin typeface="Arial" charset="0"/>
                <a:hlinkClick r:id="rId15" action="ppaction://hlinksldjump"/>
              </a:rPr>
              <a:t>25</a:t>
            </a:r>
            <a:endParaRPr lang="ru-RU" sz="4800" u="sng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8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6443663" y="6237288"/>
            <a:ext cx="2700337" cy="620712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600" b="1" u="sng">
                <a:solidFill>
                  <a:srgbClr val="0033CC"/>
                </a:solidFill>
                <a:latin typeface="Arial" charset="0"/>
                <a:hlinkClick r:id="rId16" action="ppaction://hlinksldjump"/>
              </a:rPr>
              <a:t>Своя игра</a:t>
            </a:r>
            <a:endParaRPr lang="ru-RU" sz="3600" b="1" u="sng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9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059113" y="6237288"/>
            <a:ext cx="2592387" cy="620712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3600" b="1" u="sng">
                <a:solidFill>
                  <a:srgbClr val="0033CC"/>
                </a:solidFill>
                <a:latin typeface="Arial" charset="0"/>
                <a:hlinkClick r:id="rId17" action="ppaction://hlinksldjump"/>
              </a:rPr>
              <a:t>Физ. мин</a:t>
            </a:r>
            <a:r>
              <a:rPr lang="ru-RU" sz="3600" b="1" u="sng">
                <a:solidFill>
                  <a:srgbClr val="0033CC"/>
                </a:solidFill>
                <a:latin typeface="Arial" charset="0"/>
              </a:rPr>
              <a:t>.</a:t>
            </a:r>
          </a:p>
        </p:txBody>
      </p:sp>
      <p:sp>
        <p:nvSpPr>
          <p:cNvPr id="20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6237288"/>
            <a:ext cx="2286000" cy="620712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u="sng">
                <a:solidFill>
                  <a:srgbClr val="0033CC"/>
                </a:solidFill>
                <a:latin typeface="Arial" charset="0"/>
                <a:hlinkClick r:id="rId18" action="ppaction://hlinksldjump"/>
              </a:rPr>
              <a:t>1 тур</a:t>
            </a:r>
            <a:endParaRPr lang="ru-RU" sz="4800" u="sng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57390" name="Рисунок 34" descr="butterfly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5734050"/>
            <a:ext cx="130968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14290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Многолетнее травянистое лекарственное растение из семейства толстянковых. Достигает 50- 60 см высоты. Применяется в народной медицине около 400 лет. Известно как «золотой корень», «сибирский женьшень», повышает физическую и умственную работоспособность,  обладает выраженным тонизирующим действием.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286256"/>
            <a:ext cx="53578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Родиола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розовая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8377" name="Рисунок 9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1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181725"/>
            <a:ext cx="431800" cy="43180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3929066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38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57884" y="6088559"/>
            <a:ext cx="1785950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928934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Индузиэлла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тяньшанская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Indusiella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thianschanica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400" name="Прямоугольник 6"/>
          <p:cNvSpPr>
            <a:spLocks noChangeArrowheads="1"/>
          </p:cNvSpPr>
          <p:nvPr/>
        </p:nvSpPr>
        <p:spPr bwMode="auto">
          <a:xfrm>
            <a:off x="357158" y="1285860"/>
            <a:ext cx="85010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 мха, включённая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Красную книгу РФ.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9403" name="Рисунок 8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5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146800"/>
            <a:ext cx="539750" cy="539750"/>
          </a:xfrm>
          <a:prstGeom prst="rect">
            <a:avLst/>
          </a:prstGeom>
          <a:noFill/>
        </p:spPr>
      </p:pic>
      <p:pic>
        <p:nvPicPr>
          <p:cNvPr id="22530" name="Picture 2" descr="https://www.calc.ru/krasnaya-kniga/imgs2/47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4071942"/>
            <a:ext cx="2286000" cy="2286001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40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088559"/>
            <a:ext cx="1928826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642918"/>
            <a:ext cx="821537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 сосудистого растения семейства  Орхидные, ранее занесенная  в Красную книгу РСФСР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357826"/>
            <a:ext cx="6215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башмачок Капельный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0425" name="Рисунок 8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86750" y="5572140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181725"/>
            <a:ext cx="431800" cy="431800"/>
          </a:xfrm>
          <a:prstGeom prst="rect">
            <a:avLst/>
          </a:prstGeom>
          <a:noFill/>
        </p:spPr>
      </p:pic>
      <p:pic>
        <p:nvPicPr>
          <p:cNvPr id="21506" name="Picture 2" descr="http://cdn-nus-1.pinme.ru/tumb/600/photo/ba/c7/bac7b718943107ac2d4ae1f1486d0f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2285992"/>
            <a:ext cx="2281734" cy="1711301"/>
          </a:xfrm>
          <a:prstGeom prst="rect">
            <a:avLst/>
          </a:prstGeom>
          <a:noFill/>
        </p:spPr>
      </p:pic>
      <p:pic>
        <p:nvPicPr>
          <p:cNvPr id="21508" name="Picture 4" descr="http://www.3.b-u-b-lic.com/wp-content/uploads/2014/05/%D0%91%D0%B0%D1%88%D0%BC%D0%B0%D1%87%D0%BE%D0%BA-%D0%BA%D1%80%D1%83%D0%BF%D0%BD%D0%BE%D1%86%D0%B2%D0%B5%D1%82%D0%BA%D0%BE%D0%B2%D1%8B%D0%B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3571876"/>
            <a:ext cx="2500330" cy="1657362"/>
          </a:xfrm>
          <a:prstGeom prst="rect">
            <a:avLst/>
          </a:prstGeom>
          <a:noFill/>
        </p:spPr>
      </p:pic>
      <p:pic>
        <p:nvPicPr>
          <p:cNvPr id="21510" name="Picture 6" descr="https://im2-tub-ru.yandex.net/i?id=e47f16a48ed16fc5dd0dfb3d22eb44c2&amp;n=33&amp;h=215&amp;w=28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0694" y="4786322"/>
            <a:ext cx="2479396" cy="185738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14414" y="2571744"/>
            <a:ext cx="570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башмачок Настоящий</a:t>
            </a:r>
            <a:endParaRPr lang="ru-RU" sz="1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4071942"/>
            <a:ext cx="54050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башмачок Крупноцветковый </a:t>
            </a:r>
            <a:endParaRPr lang="ru-RU" sz="2800" dirty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8"/>
                </p:tgtEl>
              </p:cMediaNode>
            </p:audio>
          </p:childTnLst>
        </p:cTn>
      </p:par>
    </p:tnLst>
    <p:bldLst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территории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Джергинского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заповедника выявлены три высотных пояса растительности. Назовите пояса.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143248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Горнолесостепной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горнотаежный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 высокогорный пояса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61450" name="Рисунок 7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3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46813"/>
            <a:ext cx="611187" cy="6111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86512" y="6088559"/>
            <a:ext cx="1928826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ценная промысловая рыба из рода сигов семейства лососевых. Характерные признаки - конечный рот, длинные тонкие тычинки, число которых колеблется от 35 до 54, мелкая, слабо сидящая чешуя, крупные глаза, относительно небольшие размеры. Является эндемиком озера Байкал.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://lovitut.ru/sites/default/files/photo/1296277358_coregonus20oxyrinchus2000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786190"/>
            <a:ext cx="3432448" cy="22438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29124" y="4857760"/>
            <a:ext cx="3735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Байкальский омуль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1196238">
            <a:off x="839626" y="1204967"/>
            <a:ext cx="4786346" cy="1200329"/>
          </a:xfrm>
          <a:prstGeom prst="rect">
            <a:avLst/>
          </a:prstGeom>
          <a:noFill/>
        </p:spPr>
        <p:txBody>
          <a:bodyPr>
            <a:prstTxWarp prst="textChevron">
              <a:avLst>
                <a:gd name="adj" fmla="val 26855"/>
              </a:avLst>
            </a:prstTxWarp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5143512"/>
            <a:ext cx="5984211" cy="1477328"/>
          </a:xfrm>
          <a:prstGeom prst="rect">
            <a:avLst/>
          </a:prstGeom>
          <a:noFill/>
        </p:spPr>
        <p:txBody>
          <a:bodyPr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endParaRPr lang="ru-RU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  <a:p>
            <a:pPr>
              <a:defRPr/>
            </a:pPr>
            <a:endParaRPr lang="ru-RU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940" name="Заголовок 9"/>
          <p:cNvSpPr>
            <a:spLocks noGrp="1"/>
          </p:cNvSpPr>
          <p:nvPr>
            <p:ph type="title"/>
          </p:nvPr>
        </p:nvSpPr>
        <p:spPr>
          <a:xfrm>
            <a:off x="928662" y="1214422"/>
            <a:ext cx="7772400" cy="49434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atin typeface="Arial Black" pitchFamily="34" charset="0"/>
              </a:rPr>
              <a:t>Участники делятся</a:t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3600" b="1" dirty="0" smtClean="0">
                <a:latin typeface="Arial Black" pitchFamily="34" charset="0"/>
              </a:rPr>
              <a:t> на три команды.</a:t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3600" b="1" dirty="0" smtClean="0">
                <a:latin typeface="Arial Black" pitchFamily="34" charset="0"/>
              </a:rPr>
              <a:t>    Побеждает та, которая набирает наибольшее количество очков. </a:t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3600" b="1" dirty="0" smtClean="0">
                <a:latin typeface="Arial Black" pitchFamily="34" charset="0"/>
              </a:rPr>
              <a:t>Игра состоит из трех туров: </a:t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0033CC"/>
                </a:solidFill>
                <a:latin typeface="Arial Black" pitchFamily="34" charset="0"/>
              </a:rPr>
              <a:t>1 тур, </a:t>
            </a:r>
            <a:br>
              <a:rPr lang="ru-RU" sz="3600" b="1" dirty="0" smtClean="0">
                <a:solidFill>
                  <a:srgbClr val="0033CC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0033CC"/>
                </a:solidFill>
                <a:latin typeface="Arial Black" pitchFamily="34" charset="0"/>
              </a:rPr>
              <a:t>2 тур, </a:t>
            </a:r>
            <a:br>
              <a:rPr lang="ru-RU" sz="3600" b="1" dirty="0" smtClean="0">
                <a:solidFill>
                  <a:srgbClr val="0033CC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0033CC"/>
                </a:solidFill>
                <a:latin typeface="Arial Black" pitchFamily="34" charset="0"/>
              </a:rPr>
              <a:t>«Своя игра».</a:t>
            </a:r>
          </a:p>
        </p:txBody>
      </p:sp>
      <p:sp>
        <p:nvSpPr>
          <p:cNvPr id="35845" name="Прямоугольник 6"/>
          <p:cNvSpPr>
            <a:spLocks noChangeArrowheads="1"/>
          </p:cNvSpPr>
          <p:nvPr/>
        </p:nvSpPr>
        <p:spPr bwMode="auto">
          <a:xfrm>
            <a:off x="2071688" y="571500"/>
            <a:ext cx="4456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latin typeface="Arial Black" pitchFamily="34" charset="0"/>
              </a:rPr>
              <a:t>Правила игры:</a:t>
            </a:r>
            <a:endParaRPr lang="ru-RU" sz="40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86446" y="6088559"/>
            <a:ext cx="1785950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5" name="Рисунок 4" descr="11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1214422"/>
            <a:ext cx="3224212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44" y="1857364"/>
            <a:ext cx="39059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 в мешк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214290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зверек – национальная гордость России, жемчужина сибирской и дальневосточной тайги. Отважный и ловкий хищник, покрытый темным мехом, основная пища – мелкие грызуны и птицы, но охотно ест и кедровые орешки, ягоды.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5929330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••</a:t>
            </a:r>
          </a:p>
          <a:p>
            <a:pPr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90000"/>
                    <a:lumOff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63500" name="Прямоугольник 17"/>
          <p:cNvSpPr>
            <a:spLocks noChangeArrowheads="1"/>
          </p:cNvSpPr>
          <p:nvPr/>
        </p:nvSpPr>
        <p:spPr bwMode="auto">
          <a:xfrm flipV="1">
            <a:off x="2071688" y="6143625"/>
            <a:ext cx="708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•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428728" y="4000504"/>
            <a:ext cx="58579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Баргузинский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соболь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3508" name="Рисунок 21" descr="i0792rp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12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146800"/>
            <a:ext cx="539750" cy="539750"/>
          </a:xfrm>
          <a:prstGeom prst="rect">
            <a:avLst/>
          </a:prstGeom>
          <a:noFill/>
        </p:spPr>
      </p:pic>
      <p:pic>
        <p:nvPicPr>
          <p:cNvPr id="18434" name="Picture 2" descr="http://www.vplate.ru/images/article/orig/2016/11/shuba-iz-barguzinskogo-sobolya-1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85918" y="4729172"/>
            <a:ext cx="3214670" cy="1928802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512"/>
                </p:tgtEl>
              </p:cMediaNode>
            </p:audio>
          </p:childTnLst>
        </p:cTn>
      </p:par>
    </p:tnLst>
    <p:bldLst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86446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64517" name="Прямоугольник 10"/>
          <p:cNvSpPr>
            <a:spLocks noChangeArrowheads="1"/>
          </p:cNvSpPr>
          <p:nvPr/>
        </p:nvSpPr>
        <p:spPr bwMode="auto">
          <a:xfrm>
            <a:off x="285720" y="142852"/>
            <a:ext cx="82153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хвостатое земноводное, охраняемое в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Джергинском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заповеднике, относится к амфибиям. Имеет 4 пальца на задних ногах, поэтому его называют четырехпалым тритоном. Во время спячки оно впадает в анабиоз, его печень синтезирует количество глицерина, равное 37% массы его тела, что позволяет переносить низкие температуры.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4521" name="Рисунок 7" descr="i0792rp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3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6181725"/>
            <a:ext cx="431800" cy="43180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3929066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71472" y="4429132"/>
            <a:ext cx="3810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Сибирский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углозуб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u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23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5008" y="6088559"/>
            <a:ext cx="1928826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65544" name="Рисунок 6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198438" y="333375"/>
            <a:ext cx="87312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очень мелкая,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тусклоокрашенная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лисичка особо охраняется на территории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Даурского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заповедника. Обращают внимание крупные, широкие в основании уши. Принадлежит к типичным обитателям полупустынь и сухих равнинных степей и не нуждается в воде. Обладает хорошим обонянием и слухом.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5549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18250"/>
            <a:ext cx="539750" cy="539750"/>
          </a:xfrm>
          <a:prstGeom prst="rect">
            <a:avLst/>
          </a:prstGeom>
          <a:noFill/>
        </p:spPr>
      </p:pic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857224" y="4214818"/>
            <a:ext cx="345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bg1"/>
                </a:solidFill>
              </a:rPr>
              <a:t>Корсак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3714752"/>
            <a:ext cx="29289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9"/>
                </p:tgtEl>
              </p:cMediaNode>
            </p:audio>
          </p:childTnLst>
        </p:cTn>
      </p:par>
    </p:tnLst>
    <p:bldLst>
      <p:bldP spid="6555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583824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исторических достопримечательностей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Этого  национального парка — знаменитая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Кругобайкальская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железная дорога —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истории и инженерного искусства.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786322"/>
            <a:ext cx="7080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Прибайкальский национальный парк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43636" y="6072207"/>
            <a:ext cx="2071702" cy="7857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66587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8350" y="6354763"/>
            <a:ext cx="503238" cy="503237"/>
          </a:xfrm>
          <a:prstGeom prst="rect">
            <a:avLst/>
          </a:prstGeom>
          <a:noFill/>
        </p:spPr>
      </p:pic>
      <p:pic>
        <p:nvPicPr>
          <p:cNvPr id="15362" name="Picture 2" descr="https://im3-tub-ru.yandex.net/i?id=df400a71ad80841027c3753f3a7075cc&amp;n=33&amp;h=215&amp;w=28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2428868"/>
            <a:ext cx="3143272" cy="23547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8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5008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5000636"/>
            <a:ext cx="5949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Тункинский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национальный парк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142984"/>
            <a:ext cx="860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Священное культовое место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Буха-нойон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7599" name="Рисунок 15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4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  <p:pic>
        <p:nvPicPr>
          <p:cNvPr id="14338" name="Picture 2" descr="http://reass.ru/uploads/posts/2015-05/1432188279_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2000240"/>
            <a:ext cx="3616294" cy="2712221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604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72132" y="6088559"/>
            <a:ext cx="2071702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 rot="1734955">
            <a:off x="4589564" y="1223588"/>
            <a:ext cx="451598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Аукцион</a:t>
            </a:r>
            <a:endParaRPr lang="ru-RU" sz="8000" dirty="0">
              <a:solidFill>
                <a:srgbClr val="0033CC"/>
              </a:solidFill>
            </a:endParaRPr>
          </a:p>
        </p:txBody>
      </p:sp>
      <p:pic>
        <p:nvPicPr>
          <p:cNvPr id="9" name="Рисунок 8" descr="Брюлики (3)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6488" y="2571750"/>
            <a:ext cx="26797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71538" y="5857892"/>
            <a:ext cx="457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Адон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Челон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0" y="214313"/>
            <a:ext cx="86439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</a:rPr>
              <a:t>Назовите самый молодой кластер </a:t>
            </a:r>
            <a:r>
              <a:rPr lang="ru-RU" sz="3200" b="1" dirty="0" err="1" smtClean="0">
                <a:solidFill>
                  <a:srgbClr val="C00000"/>
                </a:solidFill>
              </a:rPr>
              <a:t>Даурского</a:t>
            </a:r>
            <a:r>
              <a:rPr lang="ru-RU" sz="3200" b="1" dirty="0" smtClean="0">
                <a:solidFill>
                  <a:srgbClr val="C00000"/>
                </a:solidFill>
              </a:rPr>
              <a:t> заповедника, расположенный почти в 40 км к северо-востоку от основной территории заповедника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0" y="0"/>
            <a:ext cx="45720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Правила аукциона:</a:t>
            </a:r>
          </a:p>
          <a:p>
            <a:r>
              <a:rPr lang="ru-RU" b="1" dirty="0">
                <a:solidFill>
                  <a:srgbClr val="002060"/>
                </a:solidFill>
              </a:rPr>
              <a:t>    Вопрос аукциона задаётся для всех команд.</a:t>
            </a:r>
          </a:p>
          <a:p>
            <a:r>
              <a:rPr lang="ru-RU" b="1" dirty="0">
                <a:solidFill>
                  <a:srgbClr val="002060"/>
                </a:solidFill>
              </a:rPr>
              <a:t>    Каждая из команд определяет свою цену данного вопроса от 5 до 100 баллов.</a:t>
            </a:r>
          </a:p>
          <a:p>
            <a:r>
              <a:rPr lang="ru-RU" b="1" dirty="0">
                <a:solidFill>
                  <a:srgbClr val="002060"/>
                </a:solidFill>
              </a:rPr>
              <a:t>    Команды, ответившие правильно, получают свои баллы.</a:t>
            </a:r>
          </a:p>
          <a:p>
            <a:r>
              <a:rPr lang="ru-RU" b="1" dirty="0">
                <a:solidFill>
                  <a:srgbClr val="002060"/>
                </a:solidFill>
              </a:rPr>
              <a:t>   У команд, ответивших неверно, вычитаются баллы из общего счёта.</a:t>
            </a:r>
          </a:p>
        </p:txBody>
      </p:sp>
      <p:pic>
        <p:nvPicPr>
          <p:cNvPr id="68621" name="Рисунок 14" descr="i0792rp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3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04250" y="6146800"/>
            <a:ext cx="539750" cy="539750"/>
          </a:xfrm>
          <a:prstGeom prst="rect">
            <a:avLst/>
          </a:prstGeom>
          <a:noFill/>
        </p:spPr>
      </p:pic>
      <p:pic>
        <p:nvPicPr>
          <p:cNvPr id="13314" name="Picture 2" descr="http://anonim03.ru/wp-content/uploads/2015/03/sazqkFQZK4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7224" y="3500438"/>
            <a:ext cx="3890757" cy="2071702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23"/>
                </p:tgtEl>
              </p:cMediaNode>
            </p:audio>
          </p:childTnLst>
        </p:cTn>
      </p:par>
    </p:tnLst>
    <p:bldLst>
      <p:bldP spid="10" grpId="0"/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72132" y="6072206"/>
            <a:ext cx="2071702" cy="7857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каком заповеднике расположены древние захоронения - плиточные могилы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скифо-сарматов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монголов, стоянки древних людей каменного века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500702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Сохондинский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биосферный заповедник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9646" name="Рисунок 15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51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46813"/>
            <a:ext cx="611187" cy="611187"/>
          </a:xfrm>
          <a:prstGeom prst="rect">
            <a:avLst/>
          </a:prstGeom>
          <a:noFill/>
        </p:spPr>
      </p:pic>
      <p:pic>
        <p:nvPicPr>
          <p:cNvPr id="12290" name="Picture 2" descr="http://news.zapoved.ru/wp-content/uploads/2015/05/soho_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2329722"/>
            <a:ext cx="4643470" cy="2910697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51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857364"/>
            <a:ext cx="712718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Своя игра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500570"/>
            <a:ext cx="2714644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ИГРАТЬ</a:t>
            </a:r>
            <a:endParaRPr lang="ru-RU" sz="4400" dirty="0"/>
          </a:p>
        </p:txBody>
      </p:sp>
    </p:spTree>
  </p:cSld>
  <p:clrMapOvr>
    <a:masterClrMapping/>
  </p:clrMapOvr>
  <p:transition spd="med">
    <p:cover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Прямоугольник 7"/>
          <p:cNvSpPr>
            <a:spLocks noChangeArrowheads="1"/>
          </p:cNvSpPr>
          <p:nvPr/>
        </p:nvSpPr>
        <p:spPr bwMode="auto">
          <a:xfrm>
            <a:off x="785786" y="357166"/>
            <a:ext cx="78581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Баргузинском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биосферном заповеднике на высоте 700 м над уровнем оз. Байкала и 500 м над дном долины реки располагается древняя сквозная долина длиной 12 км. Назовите уникальный природный объект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Баргузинского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заповедника.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714612" y="4286256"/>
            <a:ext cx="38635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Зародное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плато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5781" name="Рисунок 11" descr="i0792rp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13" y="5857875"/>
            <a:ext cx="85725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894388"/>
            <a:ext cx="431800" cy="43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82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Рисунок 2" descr="Салюты (6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785813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Рисунок 3" descr="Салюты (5)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38" y="857250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Рисунок 6" descr="Салюты (6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0" y="4572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Рисунок 7" descr="Салюты (6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13" y="5357813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Рисунок 8" descr="Салюты (5)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-357188"/>
            <a:ext cx="952500" cy="19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7" name="Рисунок 9" descr="Салюты (5)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63" y="2714625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142976" y="1000108"/>
            <a:ext cx="6643734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Поздравляем  победителей!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76809" name="Рисунок 11" descr="PRUEF_01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13" y="2928938"/>
            <a:ext cx="2659062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10" name="Рисунок 12" descr="Салюты (5)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38" y="928688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11" name="Рисунок 13" descr="Салюты (5)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3286125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u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48" y="785812"/>
            <a:ext cx="7700969" cy="5214956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latin typeface="Arial Black" pitchFamily="34" charset="0"/>
              </a:rPr>
              <a:t>   </a:t>
            </a: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командам предлагается 4 темы, включающие в себя по 4 вопроса.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Вопросы оценены баллами от 5 до 25, в зависимости от сложности.  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Члены команды выбирают тему, затем вопрос.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Вопросы задаются по очереди.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Если выпадает музыкальная пауза, то команда повторяет свой выбор.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 обдумывание ответа отводится 1 минута. 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Если команда даёт ответ раньше, то она получает +1 балл. 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Если ответ правильный, то команда получает очки соответственно номиналу вопроса.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Если ответ неправильный, то очки вычитаются из суммы, набранной командой.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Текст 7"/>
          <p:cNvSpPr>
            <a:spLocks noGrp="1"/>
          </p:cNvSpPr>
          <p:nvPr>
            <p:ph type="body" idx="1"/>
          </p:nvPr>
        </p:nvSpPr>
        <p:spPr>
          <a:xfrm>
            <a:off x="357188" y="142875"/>
            <a:ext cx="6929437" cy="500063"/>
          </a:xfrm>
        </p:spPr>
        <p:txBody>
          <a:bodyPr/>
          <a:lstStyle/>
          <a:p>
            <a:pPr>
              <a:defRPr/>
            </a:pPr>
            <a:r>
              <a:rPr lang="ru-RU" sz="4400" b="1" dirty="0" smtClean="0"/>
              <a:t>        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Правила игры: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4500563" y="0"/>
            <a:ext cx="2376487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«</a:t>
            </a:r>
            <a:r>
              <a:rPr lang="ru-RU" sz="1600" b="1" dirty="0" smtClean="0">
                <a:solidFill>
                  <a:srgbClr val="C00000"/>
                </a:solidFill>
              </a:rPr>
              <a:t>Заповедники Байкальского региона»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algn="ctr"/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0" y="0"/>
            <a:ext cx="2268538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Они были первыми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286000" y="0"/>
            <a:ext cx="2268538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Национальные парки Байкальского региона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6875463" y="0"/>
            <a:ext cx="2268537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Международные экологические акции</a:t>
            </a:r>
          </a:p>
          <a:p>
            <a:pPr algn="ctr">
              <a:defRPr/>
            </a:pP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" action="ppaction://noaction" highlightClick="1"/>
          </p:cNvPr>
          <p:cNvSpPr/>
          <p:nvPr/>
        </p:nvSpPr>
        <p:spPr>
          <a:xfrm>
            <a:off x="0" y="1143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 smtClean="0">
                <a:solidFill>
                  <a:srgbClr val="0033CC"/>
                </a:solidFill>
                <a:hlinkClick r:id="rId4" action="ppaction://hlinksldjump"/>
              </a:rPr>
              <a:t>5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0" y="4572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5" action="ppaction://hlinksldjump"/>
              </a:rPr>
              <a:t>20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0" y="2286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6" action="ppaction://hlinksldjump"/>
              </a:rPr>
              <a:t>10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14" name="Управляющая кнопка: настраиваемая 13">
            <a:hlinkClick r:id="" action="ppaction://noaction" highlightClick="1"/>
          </p:cNvPr>
          <p:cNvSpPr/>
          <p:nvPr/>
        </p:nvSpPr>
        <p:spPr>
          <a:xfrm>
            <a:off x="0" y="3429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0033CC"/>
                </a:solidFill>
                <a:hlinkClick r:id="rId7" action="ppaction://hlinksldjump"/>
              </a:rPr>
              <a:t>15</a:t>
            </a:r>
            <a:endParaRPr lang="ru-RU" sz="4800" u="sng" dirty="0">
              <a:solidFill>
                <a:srgbClr val="0033CC"/>
              </a:solidFill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2286000" y="1143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8" action="ppaction://hlinksldjump"/>
              </a:rPr>
              <a:t>5</a:t>
            </a:r>
            <a:endParaRPr lang="ru-RU" sz="4800" u="sng" dirty="0"/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2286000" y="2286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9" action="ppaction://hlinksldjump"/>
              </a:rPr>
              <a:t>10</a:t>
            </a:r>
            <a:endParaRPr lang="ru-RU" sz="4800" u="sng" dirty="0"/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2286000" y="3429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10" action="ppaction://hlinksldjump"/>
              </a:rPr>
              <a:t>15</a:t>
            </a:r>
            <a:endParaRPr lang="ru-RU" sz="4800" u="sng" dirty="0"/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2286000" y="4572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11" action="ppaction://hlinksldjump"/>
              </a:rPr>
              <a:t>20</a:t>
            </a:r>
            <a:endParaRPr lang="ru-RU" sz="4800" u="sng" dirty="0"/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4572000" y="1143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12" action="ppaction://hlinksldjump"/>
              </a:rPr>
              <a:t>5</a:t>
            </a:r>
            <a:endParaRPr lang="ru-RU" sz="4800" u="sng" dirty="0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4572000" y="2286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13" action="ppaction://hlinksldjump"/>
              </a:rPr>
              <a:t>10</a:t>
            </a:r>
            <a:endParaRPr lang="ru-RU" sz="4800" u="sng" dirty="0"/>
          </a:p>
        </p:txBody>
      </p:sp>
      <p:sp>
        <p:nvSpPr>
          <p:cNvPr id="21" name="Управляющая кнопка: настраиваемая 20">
            <a:hlinkClick r:id="" action="ppaction://noaction" highlightClick="1"/>
          </p:cNvPr>
          <p:cNvSpPr/>
          <p:nvPr/>
        </p:nvSpPr>
        <p:spPr>
          <a:xfrm>
            <a:off x="4572000" y="3429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solidFill>
                  <a:srgbClr val="FF0000"/>
                </a:solidFill>
                <a:hlinkClick r:id="rId14" action="ppaction://hlinksldjump"/>
              </a:rPr>
              <a:t>15</a:t>
            </a:r>
            <a:endParaRPr lang="ru-RU" sz="4800" u="sng" dirty="0">
              <a:solidFill>
                <a:srgbClr val="FF0000"/>
              </a:solidFill>
            </a:endParaRPr>
          </a:p>
        </p:txBody>
      </p:sp>
      <p:sp>
        <p:nvSpPr>
          <p:cNvPr id="22" name="Управляющая кнопка: настраиваемая 21">
            <a:hlinkClick r:id="" action="ppaction://noaction" highlightClick="1"/>
          </p:cNvPr>
          <p:cNvSpPr/>
          <p:nvPr/>
        </p:nvSpPr>
        <p:spPr>
          <a:xfrm>
            <a:off x="4572000" y="4572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u="sng" dirty="0">
                <a:hlinkClick r:id="rId15" action="ppaction://hlinksldjump"/>
              </a:rPr>
              <a:t>20</a:t>
            </a:r>
            <a:endParaRPr lang="ru-RU" sz="4800" u="sng" dirty="0"/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</p:cNvPr>
          <p:cNvSpPr/>
          <p:nvPr/>
        </p:nvSpPr>
        <p:spPr>
          <a:xfrm>
            <a:off x="6858000" y="1143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16" action="ppaction://hlinksldjump"/>
              </a:rPr>
              <a:t>5</a:t>
            </a:r>
            <a:endParaRPr lang="ru-RU" sz="4400" u="sng" dirty="0"/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6858000" y="2286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17" action="ppaction://hlinksldjump"/>
              </a:rPr>
              <a:t>10</a:t>
            </a:r>
            <a:endParaRPr lang="ru-RU" sz="4400" u="sng" dirty="0"/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6858000" y="3429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18" action="ppaction://hlinksldjump"/>
              </a:rPr>
              <a:t>15</a:t>
            </a:r>
            <a:endParaRPr lang="ru-RU" sz="4400" u="sng" dirty="0"/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</p:cNvPr>
          <p:cNvSpPr/>
          <p:nvPr/>
        </p:nvSpPr>
        <p:spPr>
          <a:xfrm>
            <a:off x="6858000" y="4572000"/>
            <a:ext cx="2286000" cy="1143000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19" action="ppaction://hlinksldjump"/>
              </a:rPr>
              <a:t>20</a:t>
            </a:r>
            <a:endParaRPr lang="ru-RU" sz="4400" u="sng" dirty="0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857250" y="6072188"/>
            <a:ext cx="3286125" cy="642937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20" action="ppaction://hlinksldjump"/>
              </a:rPr>
              <a:t>2 тур</a:t>
            </a:r>
            <a:endParaRPr lang="ru-RU" sz="4400" u="sng" dirty="0"/>
          </a:p>
        </p:txBody>
      </p:sp>
      <p:pic>
        <p:nvPicPr>
          <p:cNvPr id="37911" name="Рисунок 34" descr="butterfly3.gif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0" y="5786438"/>
            <a:ext cx="1309688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2" name="Рисунок 34" descr="butterfly3.gif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072438" y="5786438"/>
            <a:ext cx="1309687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3" name="Рисунок 34" descr="butterfly3.gif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000500" y="5786438"/>
            <a:ext cx="1309688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4857750" y="6072188"/>
            <a:ext cx="3286125" cy="642937"/>
          </a:xfrm>
          <a:prstGeom prst="actionButtonBlank">
            <a:avLst/>
          </a:prstGeom>
          <a:noFill/>
          <a:ln w="635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u="sng" dirty="0">
                <a:hlinkClick r:id="rId22" action="ppaction://hlinksldjump"/>
              </a:rPr>
              <a:t>Физ. мин.</a:t>
            </a:r>
            <a:endParaRPr lang="ru-RU" sz="4400" u="sng" dirty="0"/>
          </a:p>
        </p:txBody>
      </p:sp>
    </p:spTree>
  </p:cSld>
  <p:clrMapOvr>
    <a:masterClrMapping/>
  </p:clrMapOvr>
  <p:transition spd="med">
    <p:cover dir="u"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214313"/>
            <a:ext cx="6913563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3786190"/>
            <a:ext cx="46434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Calibri" pitchFamily="34" charset="0"/>
              </a:rPr>
              <a:t>Константин </a:t>
            </a:r>
          </a:p>
          <a:p>
            <a:pPr algn="ctr">
              <a:defRPr/>
            </a:pPr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Calibri" pitchFamily="34" charset="0"/>
              </a:rPr>
              <a:t>Алексеевич Забелин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6088559"/>
            <a:ext cx="1928826" cy="769441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4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26" y="1571612"/>
            <a:ext cx="87868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директор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Баргузинского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заповедника России.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8" descr="i0792rp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38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6254750"/>
            <a:ext cx="431800" cy="4318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071538" y="1428736"/>
            <a:ext cx="6572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44034" name="Picture 2" descr="http://news.zapoved.ru/wp-content/uploads/2016/05/Zabelin-K.A.-2-e146286170164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71604" y="2786058"/>
            <a:ext cx="2411384" cy="33924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4214818"/>
            <a:ext cx="6770029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Михаил Игоревич Головушкин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6088559"/>
            <a:ext cx="1928826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sp>
        <p:nvSpPr>
          <p:cNvPr id="39943" name="Прямоугольник 6"/>
          <p:cNvSpPr>
            <a:spLocks noChangeArrowheads="1"/>
          </p:cNvSpPr>
          <p:nvPr/>
        </p:nvSpPr>
        <p:spPr bwMode="auto">
          <a:xfrm>
            <a:off x="357188" y="357188"/>
            <a:ext cx="8358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39944" name="Прямоугольник 8"/>
          <p:cNvSpPr>
            <a:spLocks noChangeArrowheads="1"/>
          </p:cNvSpPr>
          <p:nvPr/>
        </p:nvSpPr>
        <p:spPr bwMode="auto">
          <a:xfrm>
            <a:off x="500034" y="1643050"/>
            <a:ext cx="80010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руководитель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Даурского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заповедника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45" name="Рисунок 6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13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237288"/>
            <a:ext cx="431800" cy="43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99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5500" fill="hold"/>
                                        <p:tgtEl>
                                          <p:spTgt spid="399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6627153" cy="9541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исследователь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Байкало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даурской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флоры.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643314"/>
            <a:ext cx="4539961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Николай </a:t>
            </a:r>
          </a:p>
          <a:p>
            <a:pPr algn="ctr">
              <a:defRPr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Степанович Турчанинов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6088559"/>
            <a:ext cx="1739924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0967" name="Рисунок 3" descr="3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1000125"/>
            <a:ext cx="1265237" cy="1095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0968" name="Рисунок 6" descr="i0792rp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50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75688" y="6145213"/>
            <a:ext cx="468312" cy="468312"/>
          </a:xfrm>
          <a:prstGeom prst="rect">
            <a:avLst/>
          </a:prstGeom>
          <a:noFill/>
        </p:spPr>
      </p:pic>
      <p:pic>
        <p:nvPicPr>
          <p:cNvPr id="40962" name="Picture 2" descr="http://ruxpert.ru/images/e/e6/%D0%9D%D0%B8%D0%BA%D0%BE%D0%BB%D0%B0%D0%B9_%D0%A1%D1%82%D0%B5%D0%BF%D0%B0%D0%BD%D0%BE%D0%B2%D0%B8%D1%87_%D0%A2%D1%83%D1%80%D1%87%D0%B0%D0%BD%D0%B8%D0%BD%D0%BE%D0%B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3214686"/>
            <a:ext cx="2428892" cy="30745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500174"/>
            <a:ext cx="748434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исследователь гольца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Сохондо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выдающийся ученик крупнейшего учёного П. С. Палласа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50" y="3214688"/>
            <a:ext cx="1841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429132"/>
            <a:ext cx="757242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Никита Петрович Соколов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6088559"/>
            <a:ext cx="1857388" cy="76944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hlinkClick r:id="rId3" action="ppaction://hlinksldjump"/>
              </a:rPr>
              <a:t>табло</a:t>
            </a:r>
            <a:endParaRPr lang="ru-RU" sz="4400" dirty="0"/>
          </a:p>
        </p:txBody>
      </p:sp>
      <p:pic>
        <p:nvPicPr>
          <p:cNvPr id="41997" name="Рисунок 10" descr="i0792rp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688" y="6069013"/>
            <a:ext cx="85725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ti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6145213"/>
            <a:ext cx="468312" cy="46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9"/>
                </p:tgtEl>
              </p:cMediaNode>
            </p:audio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аап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шдлдд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шлл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FFFF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6666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E2A7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D47D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олго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1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</Template>
  <TotalTime>4768</TotalTime>
  <Words>1068</Words>
  <Application>Microsoft PowerPoint</Application>
  <PresentationFormat>Экран (4:3)</PresentationFormat>
  <Paragraphs>192</Paragraphs>
  <Slides>39</Slides>
  <Notes>2</Notes>
  <HiddenSlides>0</HiddenSlides>
  <MMClips>27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аап</vt:lpstr>
      <vt:lpstr>Салют</vt:lpstr>
      <vt:lpstr>Клен</vt:lpstr>
      <vt:lpstr>Океан</vt:lpstr>
      <vt:lpstr>голго</vt:lpstr>
      <vt:lpstr>Склон</vt:lpstr>
      <vt:lpstr>План</vt:lpstr>
      <vt:lpstr>Тема1</vt:lpstr>
      <vt:lpstr>Пастель</vt:lpstr>
      <vt:lpstr>шдлдд</vt:lpstr>
      <vt:lpstr>1_Океан</vt:lpstr>
      <vt:lpstr>шлл</vt:lpstr>
      <vt:lpstr>Кимоно</vt:lpstr>
      <vt:lpstr>Облака</vt:lpstr>
      <vt:lpstr>1_Клен</vt:lpstr>
      <vt:lpstr>1_Склон</vt:lpstr>
      <vt:lpstr>1_План</vt:lpstr>
      <vt:lpstr>12</vt:lpstr>
      <vt:lpstr>Слайд 1</vt:lpstr>
      <vt:lpstr>ДОБРЫЙ ДЕНЬ !</vt:lpstr>
      <vt:lpstr>Участники делятся  на три команды.     Побеждает та, которая набирает наибольшее количество очков.  Игра состоит из трех туров:  1 тур,  2 тур,  «Своя игра».</vt:lpstr>
      <vt:lpstr>   командам предлагается 4 темы, включающие в себя по 4 вопроса.  Вопросы оценены баллами от 5 до 25, в зависимости от сложности.     Члены команды выбирают тему, затем вопрос.   Вопросы задаются по очереди.   Если выпадает музыкальная пауза, то команда повторяет свой выбор.   На обдумывание ответа отводится 1 минута.    Если команда даёт ответ раньше, то она получает +1 балл.     Если ответ правильный, то команда получает очки соответственно номиналу вопроса.   Если ответ неправильный, то очки вычитаются из суммы, набранной командой.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Арефьева</dc:creator>
  <cp:lastModifiedBy>DOC</cp:lastModifiedBy>
  <cp:revision>452</cp:revision>
  <cp:lastPrinted>1601-01-01T00:00:00Z</cp:lastPrinted>
  <dcterms:created xsi:type="dcterms:W3CDTF">2007-01-31T00:09:46Z</dcterms:created>
  <dcterms:modified xsi:type="dcterms:W3CDTF">2018-01-01T11:57:37Z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