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942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2C582D3-BF23-426B-B745-FDB3C95E4802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F27058D-2FCF-40DC-8A41-A69D3A0C1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82D3-BF23-426B-B745-FDB3C95E4802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7058D-2FCF-40DC-8A41-A69D3A0C1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82D3-BF23-426B-B745-FDB3C95E4802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7058D-2FCF-40DC-8A41-A69D3A0C1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2C582D3-BF23-426B-B745-FDB3C95E4802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7058D-2FCF-40DC-8A41-A69D3A0C1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2C582D3-BF23-426B-B745-FDB3C95E4802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F27058D-2FCF-40DC-8A41-A69D3A0C1FD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2C582D3-BF23-426B-B745-FDB3C95E4802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F27058D-2FCF-40DC-8A41-A69D3A0C1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2C582D3-BF23-426B-B745-FDB3C95E4802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F27058D-2FCF-40DC-8A41-A69D3A0C1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82D3-BF23-426B-B745-FDB3C95E4802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7058D-2FCF-40DC-8A41-A69D3A0C1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2C582D3-BF23-426B-B745-FDB3C95E4802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F27058D-2FCF-40DC-8A41-A69D3A0C1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2C582D3-BF23-426B-B745-FDB3C95E4802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F27058D-2FCF-40DC-8A41-A69D3A0C1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2C582D3-BF23-426B-B745-FDB3C95E4802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F27058D-2FCF-40DC-8A41-A69D3A0C1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2C582D3-BF23-426B-B745-FDB3C95E4802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F27058D-2FCF-40DC-8A41-A69D3A0C1F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062912" cy="291018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«ПРИМЕНЕНИЕ МЕТОДИКИ И КОРРЕКЦИИ НАРУШЕНИЙ ОСАНКИ И ПЛОСКОСТОПИЯ С ИСПОЛЬЗОВАНИЕМ ТЕХНОЛОГИИ  ФБУ»</a:t>
            </a:r>
            <a:r>
              <a:rPr lang="ru-RU" sz="32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/>
            </a:r>
            <a:br>
              <a:rPr lang="ru-RU" sz="32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endParaRPr lang="ru-RU" sz="32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4077072"/>
            <a:ext cx="3094360" cy="1152128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Инструктор</a:t>
            </a:r>
          </a:p>
          <a:p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 по физической культуре</a:t>
            </a:r>
          </a:p>
          <a:p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Павлова к.С.</a:t>
            </a:r>
            <a:endParaRPr lang="ru-RU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260648"/>
            <a:ext cx="3768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Детский сад № 57 ОАО «РЖД»</a:t>
            </a:r>
          </a:p>
        </p:txBody>
      </p:sp>
      <p:pic>
        <p:nvPicPr>
          <p:cNvPr id="7" name="Picture 2" descr="C:\Users\Денис\Desktop\Новая папка1\бос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284984"/>
            <a:ext cx="3035958" cy="31268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56886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900" dirty="0" smtClean="0">
                <a:solidFill>
                  <a:schemeClr val="accent2">
                    <a:lumMod val="25000"/>
                  </a:schemeClr>
                </a:solidFill>
              </a:rPr>
              <a:t>Нарушение осанки и плоскостопие являются частой причиной беспокойства родителей, педагогов и медиков. Ведущей причиной развитие нарушений является снижение функционального состояния мышечной системы, возникающие у ослабленных детей, при различных заболеваниях и повреждениях. Это определило большой интерес к методу функционального </a:t>
            </a:r>
            <a:r>
              <a:rPr lang="ru-RU" sz="1900" dirty="0" err="1" smtClean="0">
                <a:solidFill>
                  <a:schemeClr val="accent2">
                    <a:lumMod val="25000"/>
                  </a:schemeClr>
                </a:solidFill>
              </a:rPr>
              <a:t>биоупраления</a:t>
            </a:r>
            <a:r>
              <a:rPr lang="ru-RU" sz="1900" dirty="0" smtClean="0">
                <a:solidFill>
                  <a:schemeClr val="accent2">
                    <a:lumMod val="25000"/>
                  </a:schemeClr>
                </a:solidFill>
              </a:rPr>
              <a:t> по </a:t>
            </a:r>
            <a:r>
              <a:rPr lang="ru-RU" sz="1900" dirty="0" err="1" smtClean="0">
                <a:solidFill>
                  <a:schemeClr val="accent2">
                    <a:lumMod val="25000"/>
                  </a:schemeClr>
                </a:solidFill>
              </a:rPr>
              <a:t>электромиограмме</a:t>
            </a:r>
            <a:r>
              <a:rPr lang="ru-RU" sz="1900" dirty="0" smtClean="0">
                <a:solidFill>
                  <a:schemeClr val="accent2">
                    <a:lumMod val="25000"/>
                  </a:schemeClr>
                </a:solidFill>
              </a:rPr>
              <a:t> </a:t>
            </a:r>
            <a:r>
              <a:rPr lang="ru-RU" sz="1900" dirty="0" err="1" smtClean="0">
                <a:solidFill>
                  <a:schemeClr val="accent2">
                    <a:lumMod val="25000"/>
                  </a:schemeClr>
                </a:solidFill>
              </a:rPr>
              <a:t>по</a:t>
            </a:r>
            <a:r>
              <a:rPr lang="ru-RU" sz="1900" dirty="0" smtClean="0">
                <a:solidFill>
                  <a:schemeClr val="accent2">
                    <a:lumMod val="25000"/>
                  </a:schemeClr>
                </a:solidFill>
              </a:rPr>
              <a:t> программе  «Статус».</a:t>
            </a:r>
          </a:p>
          <a:p>
            <a:pPr>
              <a:buNone/>
            </a:pPr>
            <a:r>
              <a:rPr lang="ru-RU" sz="1900" dirty="0" smtClean="0">
                <a:solidFill>
                  <a:schemeClr val="accent2">
                    <a:lumMod val="2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2">
                    <a:lumMod val="25000"/>
                  </a:schemeClr>
                </a:solidFill>
              </a:rPr>
              <a:t>Программа «Статус» предназначена для диагностики, профилактики и оздоровления функционального состояния мышечной системы и опорно-двигательного аппарата детей и взрослых. Позволяет выработать навык произвольной мышечной активности на основе метода биологической обратной связи по показателям </a:t>
            </a:r>
            <a:r>
              <a:rPr lang="ru-RU" sz="2000" dirty="0" err="1" smtClean="0">
                <a:solidFill>
                  <a:schemeClr val="accent2">
                    <a:lumMod val="25000"/>
                  </a:schemeClr>
                </a:solidFill>
              </a:rPr>
              <a:t>электромиограммы</a:t>
            </a:r>
            <a:r>
              <a:rPr lang="ru-RU" sz="2000" dirty="0" smtClean="0">
                <a:solidFill>
                  <a:schemeClr val="accent2">
                    <a:lumMod val="25000"/>
                  </a:schemeClr>
                </a:solidFill>
              </a:rPr>
              <a:t> (ЭМГ-БОС)*. Как уникальный инструмент, созданный в рамках идеологии использования </a:t>
            </a:r>
            <a:r>
              <a:rPr lang="ru-RU" sz="2000" dirty="0" err="1" smtClean="0">
                <a:solidFill>
                  <a:schemeClr val="accent2">
                    <a:lumMod val="25000"/>
                  </a:schemeClr>
                </a:solidFill>
              </a:rPr>
              <a:t>здоровьесберегающих</a:t>
            </a:r>
            <a:r>
              <a:rPr lang="ru-RU" sz="2000" dirty="0" smtClean="0">
                <a:solidFill>
                  <a:schemeClr val="accent2">
                    <a:lumMod val="25000"/>
                  </a:schemeClr>
                </a:solidFill>
              </a:rPr>
              <a:t> технологий в системе образования, рекомендован для занятий с детьми дошкольного и школьного возраста по воспитанию здоровой осанки, профилактике и коррекции нарушений осанки и плоскостопия.</a:t>
            </a:r>
          </a:p>
          <a:p>
            <a:pPr>
              <a:buNone/>
            </a:pPr>
            <a:endParaRPr lang="ru-RU" sz="1900" dirty="0" smtClean="0">
              <a:solidFill>
                <a:schemeClr val="accent2">
                  <a:lumMod val="2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33123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2">
                    <a:lumMod val="25000"/>
                  </a:schemeClr>
                </a:solidFill>
              </a:rPr>
              <a:t>                     ЧТО ДАЕТ ПРОГРАММА «СТАТУС»?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25000"/>
                  </a:schemeClr>
                </a:solidFill>
              </a:rPr>
              <a:t>·         Формирование нового мышечного чувства;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25000"/>
                  </a:schemeClr>
                </a:solidFill>
              </a:rPr>
              <a:t>·         Коррекцию при функциональных нарушениях осанки; при заболеваниях позвоночника (</a:t>
            </a:r>
            <a:r>
              <a:rPr lang="ru-RU" sz="2400" dirty="0" err="1" smtClean="0">
                <a:solidFill>
                  <a:schemeClr val="accent2">
                    <a:lumMod val="25000"/>
                  </a:schemeClr>
                </a:solidFill>
              </a:rPr>
              <a:t>сколиотическая</a:t>
            </a:r>
            <a:r>
              <a:rPr lang="ru-RU" sz="2400" dirty="0" smtClean="0">
                <a:solidFill>
                  <a:schemeClr val="accent2">
                    <a:lumMod val="25000"/>
                  </a:schemeClr>
                </a:solidFill>
              </a:rPr>
              <a:t> болезнь I и II степени, остеохондроз позвоночника, юношеский кифоз);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25000"/>
                  </a:schemeClr>
                </a:solidFill>
              </a:rPr>
              <a:t>·         Оптимальную тренировку при функциональной недостаточности стоп, коррекцию при статическом плоскостопии и </a:t>
            </a:r>
            <a:r>
              <a:rPr lang="ru-RU" sz="2400" dirty="0" err="1" smtClean="0">
                <a:solidFill>
                  <a:schemeClr val="accent2">
                    <a:lumMod val="25000"/>
                  </a:schemeClr>
                </a:solidFill>
              </a:rPr>
              <a:t>плоско-вальгусных</a:t>
            </a:r>
            <a:r>
              <a:rPr lang="ru-RU" sz="2400" dirty="0" smtClean="0">
                <a:solidFill>
                  <a:schemeClr val="accent2">
                    <a:lumMod val="25000"/>
                  </a:schemeClr>
                </a:solidFill>
              </a:rPr>
              <a:t> стопах.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25000"/>
                  </a:schemeClr>
                </a:solidFill>
              </a:rPr>
              <a:t>·         Успешное решение задач формирования и поддержания «правильной» здоровой осанки</a:t>
            </a:r>
          </a:p>
          <a:p>
            <a:endParaRPr lang="ru-RU" dirty="0"/>
          </a:p>
        </p:txBody>
      </p:sp>
      <p:pic>
        <p:nvPicPr>
          <p:cNvPr id="4" name="Picture 2" descr="бо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005064"/>
            <a:ext cx="2736304" cy="267354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51520" y="522500"/>
            <a:ext cx="860444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Показания к применению метода ФБУ-ЭМГ.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Функциональные нарушения осанки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Заболевания позвоночника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сколиотическая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болезнь 1-2 степени, остеохондроз вне обострения)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Нарушение осанки при хронических заболеваниях внутренних органов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Последствия компрессионного перелома позв</a:t>
            </a:r>
            <a:r>
              <a:rPr lang="ru-RU" dirty="0" smtClean="0">
                <a:solidFill>
                  <a:schemeClr val="accent2">
                    <a:lumMod val="2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оночника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Нарушения при поврежд</a:t>
            </a:r>
            <a:r>
              <a:rPr lang="ru-RU" dirty="0" smtClean="0">
                <a:solidFill>
                  <a:schemeClr val="accent2">
                    <a:lumMod val="2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ениях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нервной системы ( ДЦП)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Функциональная недостаточность стоп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Статическое плоскостопие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плоско-вальгусные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стопы и врожденные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Противопоказания: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Возраст меньше 4 лет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Нарушение интеллектуального и психического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разв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Гиперактивность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и агрессивность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Эпилепсия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Инфекционне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заболевания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Заболевания кожи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4248472" cy="57606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Отчет по итогам работы:</a:t>
            </a:r>
            <a:endParaRPr lang="ru-RU" sz="2400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0270"/>
          <a:stretch>
            <a:fillRect/>
          </a:stretch>
        </p:blipFill>
        <p:spPr bwMode="auto">
          <a:xfrm>
            <a:off x="251520" y="1196752"/>
            <a:ext cx="4427984" cy="4707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1371"/>
          <a:stretch>
            <a:fillRect/>
          </a:stretch>
        </p:blipFill>
        <p:spPr bwMode="auto">
          <a:xfrm>
            <a:off x="4679504" y="1196752"/>
            <a:ext cx="446449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07496" y="404664"/>
            <a:ext cx="4536504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04664"/>
            <a:ext cx="4680520" cy="624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46">
      <a:dk1>
        <a:sysClr val="windowText" lastClr="000000"/>
      </a:dk1>
      <a:lt1>
        <a:srgbClr val="FFF2CB"/>
      </a:lt1>
      <a:dk2>
        <a:srgbClr val="FFF3F9"/>
      </a:dk2>
      <a:lt2>
        <a:srgbClr val="FFF2CB"/>
      </a:lt2>
      <a:accent1>
        <a:srgbClr val="FF388C"/>
      </a:accent1>
      <a:accent2>
        <a:srgbClr val="FFC6DC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50</TotalTime>
  <Words>299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Яркая</vt:lpstr>
      <vt:lpstr>«ПРИМЕНЕНИЕ МЕТОДИКИ И КОРРЕКЦИИ НАРУШЕНИЙ ОСАНКИ И ПЛОСКОСТОПИЯ С ИСПОЛЬЗОВАНИЕМ ТЕХНОЛОГИИ  ФБУ» </vt:lpstr>
      <vt:lpstr>Слайд 2</vt:lpstr>
      <vt:lpstr>Слайд 3</vt:lpstr>
      <vt:lpstr>Слайд 4</vt:lpstr>
      <vt:lpstr>Отчет по итогам работы:</vt:lpstr>
      <vt:lpstr>Слайд 6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«ПРИМЕНЕНИЕ МЕТОДИКИ И КОРРЕКЦИИ НАРУШЕНИЙ ОСАНКИ И ПЛОСКОСТОПИЯ С ИСПОЛЬЗОВАНИЕМ ТЕХНОЛОГИИ  ФБУ»</dc:title>
  <dc:creator>Денис</dc:creator>
  <cp:lastModifiedBy>Карина</cp:lastModifiedBy>
  <cp:revision>6</cp:revision>
  <dcterms:created xsi:type="dcterms:W3CDTF">2013-01-29T13:02:51Z</dcterms:created>
  <dcterms:modified xsi:type="dcterms:W3CDTF">2018-01-02T18:34:31Z</dcterms:modified>
</cp:coreProperties>
</file>