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C0386-3E9D-442C-ADF3-C8B9928ED02D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54BED-C6BA-44AE-9AB7-DD8F92AC6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9916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C0386-3E9D-442C-ADF3-C8B9928ED02D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54BED-C6BA-44AE-9AB7-DD8F92AC6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615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C0386-3E9D-442C-ADF3-C8B9928ED02D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54BED-C6BA-44AE-9AB7-DD8F92AC6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397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C0386-3E9D-442C-ADF3-C8B9928ED02D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54BED-C6BA-44AE-9AB7-DD8F92AC6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364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C0386-3E9D-442C-ADF3-C8B9928ED02D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54BED-C6BA-44AE-9AB7-DD8F92AC6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825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C0386-3E9D-442C-ADF3-C8B9928ED02D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54BED-C6BA-44AE-9AB7-DD8F92AC6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446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C0386-3E9D-442C-ADF3-C8B9928ED02D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54BED-C6BA-44AE-9AB7-DD8F92AC6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077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C0386-3E9D-442C-ADF3-C8B9928ED02D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54BED-C6BA-44AE-9AB7-DD8F92AC6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3782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C0386-3E9D-442C-ADF3-C8B9928ED02D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54BED-C6BA-44AE-9AB7-DD8F92AC6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266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C0386-3E9D-442C-ADF3-C8B9928ED02D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54BED-C6BA-44AE-9AB7-DD8F92AC6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559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C0386-3E9D-442C-ADF3-C8B9928ED02D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54BED-C6BA-44AE-9AB7-DD8F92AC6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94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CC0386-3E9D-442C-ADF3-C8B9928ED02D}" type="datetimeFigureOut">
              <a:rPr lang="ru-RU" smtClean="0"/>
              <a:t>02.01.2018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054BED-C6BA-44AE-9AB7-DD8F92AC63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118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Acer\Pictures\640803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Acer\Pictures\640803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800" y="0"/>
            <a:ext cx="9347200" cy="701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91880" y="1412777"/>
            <a:ext cx="5040560" cy="356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«Читаем вместе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ctr">
              <a:lnSpc>
                <a:spcPct val="115000"/>
              </a:lnSpc>
            </a:pPr>
            <a:r>
              <a:rPr lang="ru-RU" sz="28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Рекомендации литературных изданий  художественного характера по ознакомлению с дорожной грамотой детей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подготовительной к школе группе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92080" y="5517232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Матвеева Н.В.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5353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cer\Pictures\640803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15816" y="772099"/>
            <a:ext cx="5832648" cy="5019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b="1" u="sng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Задачи воспитания: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Закреплять все полученные знания о дорожном движении;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Побуждать родителей на личном примере демонстрировать детям соблюдение правил безопасного поведения на дорогах;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Ориентировать родителей на совместное с ребенком чтение художественной литературы, посвященной сохранению и укреплению здоровья, просмотр видеозаписей (мультфильмы, художественные фильмы), прослушивание аудиозаписей, посещение театра (спектакли на данную тему).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1672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Acer\Pictures\Новая папка\425538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Acer\Pictures\imgpreview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364977"/>
            <a:ext cx="2915394" cy="4012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Acer\Pictures\imgpreview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5981" y="624772"/>
            <a:ext cx="2710408" cy="3480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4866712"/>
            <a:ext cx="3888432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Тема произведения – обогащение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знаний о городском транспорте.</a:t>
            </a:r>
            <a:endParaRPr lang="ru-RU" sz="16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07277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Acer\Pictures\Новая папка\425538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Acer\Pictures\10011242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454180"/>
            <a:ext cx="3040732" cy="387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75656" y="764704"/>
            <a:ext cx="43924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Как выучить Правила Дорожного Движения быстро и весело? РАЗ! Открываем книгу "</a:t>
            </a:r>
            <a:r>
              <a:rPr lang="ru-RU" b="1" i="1" dirty="0" err="1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СМЕШуроки</a:t>
            </a:r>
            <a:r>
              <a:rPr lang="ru-RU" b="1" i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на дороге</a:t>
            </a:r>
            <a:r>
              <a:rPr lang="ru-RU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" - в ней собраны самые "правильные" истории о том, как себя вести на улице. </a:t>
            </a:r>
          </a:p>
          <a:p>
            <a:r>
              <a:rPr lang="ru-RU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ДВА! Читаем её вместе с ребёнком и отвечаем на вопросы-помощники. </a:t>
            </a:r>
          </a:p>
          <a:p>
            <a:r>
              <a:rPr lang="ru-RU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ТРИ! Идём на улицу - "играть в правила". "Кто найдёт самую безопасную дорогу от дома до садика?", "Кто первым отыщет пешеходную зебру?", "Кто объяснит больше дорожных знаков" - игр хватит на всех! ЧЕТЫРЕ! Сдаём дорожному инспектору Кар-</a:t>
            </a:r>
            <a:r>
              <a:rPr lang="ru-RU" b="1" i="0" dirty="0" err="1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Карычу</a:t>
            </a:r>
            <a:r>
              <a:rPr lang="ru-RU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экзамен и получаем почётное звание Самого Правильного Пешехода. И, наконец, ПЯТЬ! Радостно идём гулять!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Arial"/>
              </a:rPr>
              <a:t/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Arial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9178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Acer\Pictures\Новая папка\425538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562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9632" y="692696"/>
            <a:ext cx="5598368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Тема произведения – расширенные знания о спецтранспорте (пожарная машина)</a:t>
            </a:r>
            <a:endParaRPr lang="ru-RU" sz="16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pic>
        <p:nvPicPr>
          <p:cNvPr id="7173" name="Picture 5" descr="C:\Users\Acer\Pictures\397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053526"/>
            <a:ext cx="3602360" cy="3938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Acer\Pictures\S._Marshak__Rasskaz_o_neizvestnom_geroe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54926"/>
            <a:ext cx="2139956" cy="3081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9096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Acer\Pictures\Новая папка\425538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47664" y="764704"/>
            <a:ext cx="4464496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Тема произведения – расширенные знания о спецтранспорте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  <a:cs typeface="Times New Roman"/>
              </a:rPr>
              <a:t>(пожарная машина)</a:t>
            </a:r>
            <a:endParaRPr lang="ru-RU" sz="16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pic>
        <p:nvPicPr>
          <p:cNvPr id="8198" name="Picture 6" descr="C:\Users\Acer\Pictures\025bf1806e2d700ad58bde785938f735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9623" y="74229"/>
            <a:ext cx="2786146" cy="3655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C:\Users\Acer\Pictures\__4949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276872"/>
            <a:ext cx="2857500" cy="391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61234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Acer\Pictures\Новая папка\425538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91680" y="548680"/>
            <a:ext cx="6912768" cy="3065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i="1" u="sng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Темы произведения – обогащение знаний о городском транспорте.</a:t>
            </a:r>
            <a:endParaRPr lang="ru-RU" sz="2800" b="1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«Азбука безопасности» (автор О. </a:t>
            </a:r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Бедарев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)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 «Трамвай и его семья» (автор Л. </a:t>
            </a:r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Гальперштейн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)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4581128"/>
            <a:ext cx="6624736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Вся предыдущая литература также может использоваться для закрепления знаний о ПДД в подготовительной группе.</a:t>
            </a:r>
            <a:endParaRPr lang="ru-RU" sz="1600" b="1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482241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157</Words>
  <Application>Microsoft Office PowerPoint</Application>
  <PresentationFormat>Экран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Acer</cp:lastModifiedBy>
  <cp:revision>9</cp:revision>
  <dcterms:created xsi:type="dcterms:W3CDTF">2017-12-19T17:15:38Z</dcterms:created>
  <dcterms:modified xsi:type="dcterms:W3CDTF">2018-01-02T11:13:54Z</dcterms:modified>
</cp:coreProperties>
</file>