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5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702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23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295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96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163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1388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2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63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029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5491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78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E77116-299D-4A6B-B017-2FBC72F7C815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16B1B-C42E-453F-87BF-D940021253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82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Acer\Pictures\SHablon-prezentatsii-po-P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2132856"/>
            <a:ext cx="4662264" cy="196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«Читаем вместе»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10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Рекомендации литературных изданий  художественного характера по ознакомлению с дорожной грамотой </a:t>
            </a:r>
            <a:r>
              <a:rPr lang="ru-RU" b="1" i="1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детей среднего 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дошкольного возраста.</a:t>
            </a:r>
            <a:endParaRPr lang="ru-RU" sz="14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5733256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Матвеева Н.В.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91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cer\Pictures\0_1b2a37_91c84013_XX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810095"/>
            <a:ext cx="2808797" cy="3681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cer\Pictures\0_62f86_20f06a11_X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7" y="424948"/>
            <a:ext cx="2149798" cy="277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cer\Pictures\1381245170_162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721" y="3700186"/>
            <a:ext cx="1983525" cy="2653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980728"/>
            <a:ext cx="47160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– спецтранспорт, поливальная машина.</a:t>
            </a:r>
          </a:p>
        </p:txBody>
      </p:sp>
    </p:spTree>
    <p:extLst>
      <p:ext uri="{BB962C8B-B14F-4D97-AF65-F5344CB8AC3E}">
        <p14:creationId xmlns:p14="http://schemas.microsoft.com/office/powerpoint/2010/main" val="895195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Acer\Pictures\10113411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208" y="808273"/>
            <a:ext cx="3981743" cy="5241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844824"/>
            <a:ext cx="35905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–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спецтранспорт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поливальная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84768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0" y="737238"/>
            <a:ext cx="6246440" cy="51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воспитания: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Соблюдение элементарных правил поведения на улице и в транспорте;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Элементарные правила дорожного движения;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Различать и называть специальные виды транспорта: «Скорая помощь», «Пожарная», «Полиция», объяснять их назначение;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Понимать значения сигналов светофора;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Узнавать и понимает дорожные знаки: «Пешеходный переход», «Дети»;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Различать проезжую часть, тротуар, подземный пешеходный переход, пешеходный переход «Зебра».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830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560637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2324" y="1315763"/>
            <a:ext cx="50223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 пособии представлены занятия, построенные на анализе</a:t>
            </a: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поступков героев авторских сказок.</a:t>
            </a: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 В доступной и увлекательной форме </a:t>
            </a:r>
            <a:endParaRPr lang="ru-RU" sz="2000" b="1" dirty="0" smtClean="0">
              <a:solidFill>
                <a:srgbClr val="002060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дети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усваивают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правила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безопасного поведения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дома, на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городской улице, </a:t>
            </a:r>
            <a:endParaRPr lang="ru-RU" sz="2000" b="1" dirty="0" smtClean="0">
              <a:solidFill>
                <a:srgbClr val="002060"/>
              </a:solidFill>
              <a:latin typeface="Times New Roman" pitchFamily="18"/>
              <a:ea typeface="Microsoft YaHei" pitchFamily="2"/>
              <a:cs typeface="Arial Unicode MS" pitchFamily="2"/>
            </a:endParaRP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у </a:t>
            </a: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водоемов и в лесу.</a:t>
            </a: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Адресовано воспитателям, гувернерам и родителям. </a:t>
            </a: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Может быть использовано при коллективной и </a:t>
            </a:r>
          </a:p>
          <a:p>
            <a:pPr lvl="0" hangingPunct="0">
              <a:defRPr sz="1400">
                <a:solidFill>
                  <a:srgbClr val="000099"/>
                </a:solidFill>
                <a:latin typeface="Times New Roman" pitchFamily="18"/>
              </a:defRPr>
            </a:pPr>
            <a:r>
              <a:rPr lang="ru-RU" sz="2000" b="1" dirty="0">
                <a:solidFill>
                  <a:srgbClr val="002060"/>
                </a:solidFill>
                <a:latin typeface="Times New Roman" pitchFamily="18"/>
                <a:ea typeface="Microsoft YaHei" pitchFamily="2"/>
                <a:cs typeface="Arial Unicode MS" pitchFamily="2"/>
              </a:rPr>
              <a:t>индивидуальной формах обучения.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31504" y="3429000"/>
            <a:ext cx="4104456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  <a:buSzPts val="1000"/>
              <a:tabLst>
                <a:tab pos="457200" algn="l"/>
              </a:tabLst>
            </a:pP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7272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9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cer\Pictures\bezopasny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224790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612845"/>
            <a:ext cx="46085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с ребенком сопровождается авторскими стихами, сказками, вопросами и заданиями.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состоит из двух частей. В первую входят занятия, посвященные безопасному поведению дома. Ребенок узнает правила обращения с водой, электрическими приборами, бытовым газом, некоторыми предметами домашнего обихода, познакомится с важнейшими правилами пожарной безопасности.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части собраны беседы, рассказывающие о безопасном поведении на улице и в природе.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адресовано воспитателям детских садов, гувернерам и родителям. Может быть использовано при коллективной и индивидуальной работе с детьми.</a:t>
            </a:r>
          </a:p>
        </p:txBody>
      </p:sp>
    </p:spTree>
    <p:extLst>
      <p:ext uri="{BB962C8B-B14F-4D97-AF65-F5344CB8AC3E}">
        <p14:creationId xmlns:p14="http://schemas.microsoft.com/office/powerpoint/2010/main" val="1229537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 descr="C:\Users\Acer\Pictures\74827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16832"/>
            <a:ext cx="3260080" cy="441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052736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Сергея Михалкова расскажет детям о внезапно появившемся в лесу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дорожном светофоре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целесообразности его появления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лесу,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поста ГАИ выскажутся все лесные обитатели!</a:t>
            </a:r>
          </a:p>
        </p:txBody>
      </p:sp>
    </p:spTree>
    <p:extLst>
      <p:ext uri="{BB962C8B-B14F-4D97-AF65-F5344CB8AC3E}">
        <p14:creationId xmlns:p14="http://schemas.microsoft.com/office/powerpoint/2010/main" val="69281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cer\Pictures\Marshak.-Moy-veselyy-zvonkiy-myac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3105150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59632" y="1196752"/>
            <a:ext cx="5310336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Тема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произведения – правила поведения возле </a:t>
            </a: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проезжей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части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80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247"/>
            <a:ext cx="91923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cer\Pictures\avtobus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836" y="332656"/>
            <a:ext cx="4602088" cy="3451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2420888"/>
            <a:ext cx="5382344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6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6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Темы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произведения 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– правила поведения </a:t>
            </a:r>
            <a:r>
              <a:rPr lang="ru-RU" sz="36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транспорте</a:t>
            </a:r>
            <a:r>
              <a:rPr lang="ru-RU" sz="36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3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87802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cer\Pictures\10058006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5892" y="934033"/>
            <a:ext cx="3500082" cy="4989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980728"/>
            <a:ext cx="33843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книги в увлекательной форме рассказывает детям о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 дорожного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Люсей и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Стешкой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ваш ребенок узнает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том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зебра, как правильно переходить дорогу, что означают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светофора и др.</a:t>
            </a:r>
          </a:p>
        </p:txBody>
      </p:sp>
    </p:spTree>
    <p:extLst>
      <p:ext uri="{BB962C8B-B14F-4D97-AF65-F5344CB8AC3E}">
        <p14:creationId xmlns:p14="http://schemas.microsoft.com/office/powerpoint/2010/main" val="26036725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cer\Pictures\Volk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052736"/>
            <a:ext cx="3307507" cy="449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24860" y="612844"/>
            <a:ext cx="37444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Замечательная красочная книга для детей,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рассказывающая о правилах дорожного движения.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интересно и занимательно написано о транспорте (автобус, трамвай, троллейбус), правилах поведения на дороге, в метро, на тротуаре.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светофорах, переходах, милиционерах и т.д.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это в стихотворной форме.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легкие, занимательные, увлекательные.</a:t>
            </a:r>
          </a:p>
        </p:txBody>
      </p:sp>
    </p:spTree>
    <p:extLst>
      <p:ext uri="{BB962C8B-B14F-4D97-AF65-F5344CB8AC3E}">
        <p14:creationId xmlns:p14="http://schemas.microsoft.com/office/powerpoint/2010/main" val="33220680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281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21</cp:revision>
  <dcterms:created xsi:type="dcterms:W3CDTF">2017-12-10T18:12:44Z</dcterms:created>
  <dcterms:modified xsi:type="dcterms:W3CDTF">2018-01-02T11:15:38Z</dcterms:modified>
</cp:coreProperties>
</file>