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57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68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370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45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850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0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429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026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28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203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34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2865E8-8385-43DB-B0D7-417A85D5F8E1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F100F-17FF-416C-9831-53AB384380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090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Pictures\071191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32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979712" y="1700809"/>
            <a:ext cx="62646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u="none" strike="noStrike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«Читаем вместе</a:t>
            </a:r>
            <a:r>
              <a:rPr lang="ru-RU" sz="2800" b="1" i="0" u="none" strike="noStrike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литературных изданий  художественного характера по ознакомлению с дорожной грамотой детей старшего дошкольного возраста.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491880" y="4941168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Матвеева Н.В.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581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476672"/>
            <a:ext cx="7416824" cy="607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на улице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Песенка о правилах» (автор Я.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Пишумов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«Пешеходный переход» (автор Я.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Пишумов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«Светофор» (автор В. Кожевников)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«Гололед» (автор И.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Лешкевич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на дороге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Кто храбрей» (автор А.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Гангов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перехода через улицу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Чудесный островок» (автор А.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Дмоховский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на улице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«Подземный переход» (автор А. Дорохов)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«Заборчик вдоль тротуара» (автор А. Дорохов)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«Шлагбаум» (автор А. Дорохов)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«Велосипедист» (автор С. Михалков)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1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0784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993718"/>
            <a:ext cx="698477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SzPts val="1000"/>
              <a:tabLst>
                <a:tab pos="457200" algn="l"/>
              </a:tabLst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- правила поведения на 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улице</a:t>
            </a: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Скверная история» (автор С. Михалков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пешехода на улице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«Самокат» (автор Н.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Кончаловская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«Посмотрите, постовой  встал на нашей мостовой» (автор Я.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Пишумов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«Если бы…» (автор О.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Бедарев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000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пешехода, пассажира, тротуар, перекресток</a:t>
            </a:r>
            <a:r>
              <a:rPr lang="ru-RU" sz="2000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«Запрещается-разрешается» (автор В. </a:t>
            </a:r>
            <a:r>
              <a:rPr lang="ru-RU" sz="2000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Семернин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8884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692696"/>
            <a:ext cx="6480720" cy="5657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b="1" u="sng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воспитания: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Соблюдение элементарных правил дорожного движения;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Соблюдение правил поведения на улице и в транспорте;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Различать и называть специальные виды транспорта: «Скорая», «Пожарная», «Полиция» и объяснять их назначение;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Понимать значений сигналов светофора;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Узнавать и называть дорожные знаки: «Пешеходный переход», «Дети», «Остановка общественного транспорта» и «Пункт медицинской помощи»;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Различать проезжую часть, тротуар, пешеходный переход «Зебра»;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Знакомство с метро.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0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44649"/>
            <a:ext cx="3194835" cy="433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228398"/>
            <a:ext cx="53823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Замечательная красочная книга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 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рассказывающая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правилах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интересно и занимательно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транспорте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автобус, трамвай, троллейбус),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на дороге,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метро, на тротуаре. 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светофорах, переходах,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милиционерах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т.д.</a:t>
            </a:r>
            <a:b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это в стихотворной форме. 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 очень легкие, занимательные, увлекательные.</a:t>
            </a:r>
          </a:p>
        </p:txBody>
      </p:sp>
    </p:spTree>
    <p:extLst>
      <p:ext uri="{BB962C8B-B14F-4D97-AF65-F5344CB8AC3E}">
        <p14:creationId xmlns:p14="http://schemas.microsoft.com/office/powerpoint/2010/main" val="896017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cer\Pictures\i5749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938" y="2605848"/>
            <a:ext cx="2466975" cy="366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620689"/>
            <a:ext cx="53823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книгу "Моя улица" вошли стихи поэтов-классиков и современных детских поэтов С. Михалкова, А. Усачёва и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Орловой.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 книгу, читатель прогуляется по улицам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и понаблюдает за его жизнью со стороны.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848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cer\Pictures\05898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146" y="332656"/>
            <a:ext cx="25622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1052736"/>
            <a:ext cx="54543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пособии представлены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построенные на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поступков героев авторских сказок.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доступной и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дети усваивают правила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безопасного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дома,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городской улице, у водоемов и в лесу.</a:t>
            </a:r>
          </a:p>
        </p:txBody>
      </p:sp>
    </p:spTree>
    <p:extLst>
      <p:ext uri="{BB962C8B-B14F-4D97-AF65-F5344CB8AC3E}">
        <p14:creationId xmlns:p14="http://schemas.microsoft.com/office/powerpoint/2010/main" val="9204113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980728"/>
            <a:ext cx="52383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книги в увлекательной форме рассказывает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движения.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Люсей и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Стешкой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узнает о том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такое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зебра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правильно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переходить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дорогу, что </a:t>
            </a:r>
            <a:endParaRPr lang="ru-RU" sz="2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означают цвета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светофора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</a:t>
            </a:r>
          </a:p>
        </p:txBody>
      </p:sp>
      <p:pic>
        <p:nvPicPr>
          <p:cNvPr id="3074" name="Picture 2" descr="C:\Users\Acer\Pictures\37436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759724"/>
            <a:ext cx="3247628" cy="5019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142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cer\Pictures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cer\Pictures\Новая папка\bezopasny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204864"/>
            <a:ext cx="2923212" cy="4335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620689"/>
            <a:ext cx="43204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Предлагаемое пособие построено в форме конспектов бесед с детьми 3-8 лет.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ребенком сопровождается авторскими стихами, сказками, вопросами и заданиями. Материал состоит из двух частей.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входят занятия, посвященные безопасному поведению дома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узнает правила обращения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водой, электрическими приборами,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газом, некоторыми предметами домашнего обихода, познакомится с важнейшими правилами пожарной безопасности. Во второй части собраны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беседы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рассказывающие о безопасном поведении на улице и в природе. </a:t>
            </a:r>
          </a:p>
        </p:txBody>
      </p:sp>
    </p:spTree>
    <p:extLst>
      <p:ext uri="{BB962C8B-B14F-4D97-AF65-F5344CB8AC3E}">
        <p14:creationId xmlns:p14="http://schemas.microsoft.com/office/powerpoint/2010/main" val="359502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cer\Pictures\00312328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3485" y="620688"/>
            <a:ext cx="3949030" cy="537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1700808"/>
            <a:ext cx="53823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прекрасно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иллюстрированная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книжка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увлекательной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Вашего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правилами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пешеходов.</a:t>
            </a:r>
          </a:p>
        </p:txBody>
      </p:sp>
    </p:spTree>
    <p:extLst>
      <p:ext uri="{BB962C8B-B14F-4D97-AF65-F5344CB8AC3E}">
        <p14:creationId xmlns:p14="http://schemas.microsoft.com/office/powerpoint/2010/main" val="5425568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3648" y="476672"/>
            <a:ext cx="7560840" cy="611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5000"/>
              </a:lnSpc>
              <a:buSzPts val="1000"/>
              <a:tabLst>
                <a:tab pos="457200" algn="l"/>
              </a:tabLst>
            </a:pP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</a:t>
            </a: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– правила поведения вблизи проезжей части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buSzPts val="1000"/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Мне купили самокат» (автор стихотворения Т.А. Шорыгина)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i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вблизи проезжей части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Мне купили роликовые коньки» (автор стихотворения Т.А. Шорыгина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вблизи проезжей части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«Веселый футбол» (автор стихотворения Т.А. Шорыгина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вблизи проезжей части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«Пойдем играть в хоккей»  (автор стихотворения Т.А. Шорыгина)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b="1" i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правила поведения вблизи проезжей части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«Волшебная горка» (автор стихотворения Т.А. Шорыгина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i="1" u="sng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снегоуборочная машина</a:t>
            </a:r>
            <a:r>
              <a:rPr lang="ru-RU" b="1" i="1" u="sng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«Новогодний снег» (автор стихотворения Т.А. Шорыгина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b="1" u="sng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Воробьишка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Тишка» (автор стихотворения Т.А. Шорыгина)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39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377</Words>
  <Application>Microsoft Office PowerPoint</Application>
  <PresentationFormat>Экран (4:3)</PresentationFormat>
  <Paragraphs>104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13</cp:revision>
  <dcterms:created xsi:type="dcterms:W3CDTF">2017-12-17T17:55:57Z</dcterms:created>
  <dcterms:modified xsi:type="dcterms:W3CDTF">2018-01-02T11:16:43Z</dcterms:modified>
</cp:coreProperties>
</file>