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79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44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88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9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560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01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88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9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6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2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577BB-4941-4388-B9E3-444FD75B00E9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D82F7-EB7B-4FBF-AAA0-0DB0201A4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3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229200"/>
            <a:ext cx="7772400" cy="1398017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Э</a:t>
            </a:r>
            <a:r>
              <a:rPr lang="ru-RU" sz="3200" dirty="0" smtClean="0">
                <a:solidFill>
                  <a:srgbClr val="FF0000"/>
                </a:solidFill>
              </a:rPr>
              <a:t>кологическое воспитание - это воспитание нравственности духовности и интеллекта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22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9"/>
            <a:ext cx="7992888" cy="2736304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Экологическое воспитание детей дошкольного возраста, с </a:t>
            </a:r>
            <a:r>
              <a:rPr lang="ru-RU" dirty="0" smtClean="0"/>
              <a:t>моей точки </a:t>
            </a:r>
            <a:r>
              <a:rPr lang="ru-RU" dirty="0"/>
              <a:t>зрения, предполагает:</a:t>
            </a:r>
          </a:p>
          <a:p>
            <a:r>
              <a:rPr lang="ru-RU" dirty="0"/>
              <a:t>- воспитание гуманного отношения к природе (нравственное воспитание);</a:t>
            </a:r>
          </a:p>
          <a:p>
            <a:r>
              <a:rPr lang="ru-RU" dirty="0"/>
              <a:t>- формирование системы экологических знаний и представлений (интеллектуальное развитие);</a:t>
            </a:r>
          </a:p>
          <a:p>
            <a:r>
              <a:rPr lang="ru-RU" dirty="0"/>
              <a:t>- развитие эстетических чувств (умение видеть и почувствовать красоту природы, восхититься ею, желания сохранить ее);</a:t>
            </a:r>
          </a:p>
          <a:p>
            <a:r>
              <a:rPr lang="ru-RU" dirty="0"/>
              <a:t>- участие детей в посильной для них деятельности по уходу за растениями и животными, по охране и защите природы.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Милана\Desktop\презентация\IMG_56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734285" cy="355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11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32856"/>
            <a:ext cx="2914650" cy="4277072"/>
          </a:xfr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Критериями </a:t>
            </a:r>
            <a:r>
              <a:rPr lang="ru-RU" dirty="0" err="1"/>
              <a:t>сформированности</a:t>
            </a:r>
            <a:r>
              <a:rPr lang="ru-RU" dirty="0"/>
              <a:t> осознанного и активного гуманного отношения к природе являются следующие:</a:t>
            </a:r>
          </a:p>
          <a:p>
            <a:r>
              <a:rPr lang="ru-RU" dirty="0"/>
              <a:t>- понимание необходимости бережного и заботливого отношения к природе, основанное на ее нравственно – эстетическом и практическом значении для человека;</a:t>
            </a:r>
          </a:p>
          <a:p>
            <a:r>
              <a:rPr lang="ru-RU" dirty="0"/>
              <a:t>- освоение норм поведения в природном окружении и соблюдении их в практической деятельности и в быту;</a:t>
            </a:r>
          </a:p>
          <a:p>
            <a:r>
              <a:rPr lang="ru-RU" dirty="0"/>
              <a:t>- проявление активного отношения к объектам природы (действенной заботы, умения оценить действия других людей по отношению к природе).</a:t>
            </a:r>
          </a:p>
        </p:txBody>
      </p:sp>
      <p:pic>
        <p:nvPicPr>
          <p:cNvPr id="7170" name="Picture 2" descr="F:\остальное\2016-08-12 001\DSC046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1499" y="119708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61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Экологическое воспитание — это воспитание нравственности, духовности, интеллекта.  Человек и природа — философы, поэты, художники всех времён и народов отдали дань этой вечной и всегда актуальной теме.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Милана\Desktop\презентация\GEDC27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3" y="3881062"/>
            <a:ext cx="3621720" cy="271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илана\Desktop\презентация\GEDC27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24745"/>
            <a:ext cx="3675091" cy="275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51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5056" y="4481736"/>
            <a:ext cx="8229600" cy="2376264"/>
          </a:xfrm>
          <a:solidFill>
            <a:schemeClr val="accent3">
              <a:lumMod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Веками человек был потребителем по отношению к природе: жил и пользовался её дарами, не задумываясь о последствиях</a:t>
            </a:r>
            <a:r>
              <a:rPr lang="ru-RU" sz="2400" b="1" dirty="0" smtClean="0"/>
              <a:t>.</a:t>
            </a:r>
            <a:r>
              <a:rPr lang="ru-RU" sz="2400" b="1" dirty="0"/>
              <a:t> Именно в дошкольном возрасте усвоение основ экологических знаний наиболее продуктивно, так как малыш воспринимает природу очень эмоционально, как нечто живое. </a:t>
            </a:r>
          </a:p>
        </p:txBody>
      </p:sp>
      <p:pic>
        <p:nvPicPr>
          <p:cNvPr id="2050" name="Picture 2" descr="C:\Users\Милана\Desktop\презентация\IMG_45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106"/>
            <a:ext cx="3918229" cy="293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илана\Desktop\презентация\IMG_45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801" y="116632"/>
            <a:ext cx="3024199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81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5013176"/>
            <a:ext cx="7931224" cy="1728192"/>
          </a:xfrm>
          <a:solidFill>
            <a:schemeClr val="accent3">
              <a:lumMod val="7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 Влияние природы на ребёнка огромно: она встречает малыша морем звуков и запахов, тайнами и загадками, заставляет остановиться, присмотреться, задуматься. Красота окружающего мира рождает чувство привязанности к тому месту, где родился и живёшь, и, в конечном счёте, любовь к Отечеству.</a:t>
            </a:r>
          </a:p>
        </p:txBody>
      </p:sp>
      <p:pic>
        <p:nvPicPr>
          <p:cNvPr id="3074" name="Picture 2" descr="C:\Users\Милана\Desktop\презентация\IMG_45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431" y="-1"/>
            <a:ext cx="4062570" cy="304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Милана\Desktop\презентация\IMG_457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1" y="20982"/>
            <a:ext cx="4034592" cy="302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7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лана\Desktop\презентация\IMG_47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2718" y="3892077"/>
            <a:ext cx="3954743" cy="29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илана\Desktop\презентация\IMG_477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3327683" cy="44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Милана\Desktop\презентация\IMG_539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5112568" cy="383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43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9504" y="4077064"/>
            <a:ext cx="4464496" cy="2769171"/>
          </a:xfr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dirty="0"/>
              <a:t>Всё хорошее в людях — из детства!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Как истоки добра пробудить?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Прикоснуться к природе всем сердцем: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Удивиться, узнать, полюбить!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Мы хотим, чтоб земля расцветала,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И росли, как цветы, малыши,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Чтоб для них экология стала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Не наукой, а частью души!</a:t>
            </a:r>
          </a:p>
        </p:txBody>
      </p:sp>
      <p:pic>
        <p:nvPicPr>
          <p:cNvPr id="5122" name="Picture 2" descr="C:\Users\Милана\Desktop\презентация\IMG_47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7270" y="0"/>
            <a:ext cx="3062673" cy="408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Милана\Desktop\презентация\IMG_49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41" y="0"/>
            <a:ext cx="3602064" cy="4802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0621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300192" y="580526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/>
              <a:t>Абасова</a:t>
            </a:r>
            <a:r>
              <a:rPr lang="ru-RU" dirty="0" smtClean="0"/>
              <a:t> Н.С.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810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245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Экологическое воспитание - это воспитание нравственности духовности и интеллекта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Милана</dc:creator>
  <cp:lastModifiedBy>Милана</cp:lastModifiedBy>
  <cp:revision>8</cp:revision>
  <dcterms:created xsi:type="dcterms:W3CDTF">2017-11-11T13:04:03Z</dcterms:created>
  <dcterms:modified xsi:type="dcterms:W3CDTF">2018-01-02T16:03:49Z</dcterms:modified>
</cp:coreProperties>
</file>