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6" r:id="rId2"/>
    <p:sldId id="264" r:id="rId3"/>
    <p:sldId id="268" r:id="rId4"/>
    <p:sldId id="269" r:id="rId5"/>
    <p:sldId id="270" r:id="rId6"/>
    <p:sldId id="274" r:id="rId7"/>
    <p:sldId id="272" r:id="rId8"/>
    <p:sldId id="27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1488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021A6F-D4D4-4965-9DC1-79C08758CA3E}" type="datetimeFigureOut">
              <a:rPr lang="ru-RU" smtClean="0"/>
              <a:pPr/>
              <a:t>19.11.2012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C9FD22-D24A-40AD-A2E2-412837327AA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C9FD22-D24A-40AD-A2E2-412837327AAE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img-fotki.yandex.ru/get/4312/flashtuchka.244/0_47fbb_141d6111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3357561"/>
          </a:xfrm>
          <a:prstGeom prst="rect">
            <a:avLst/>
          </a:prstGeom>
          <a:noFill/>
        </p:spPr>
      </p:pic>
      <p:pic>
        <p:nvPicPr>
          <p:cNvPr id="3" name="Picture 2" descr="http://img-fotki.yandex.ru/get/4312/flashtuchka.244/0_47fbb_141d6111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286124"/>
            <a:ext cx="9144000" cy="357187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357290" y="357166"/>
            <a:ext cx="7358114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just"/>
            <a:r>
              <a:rPr lang="ru-RU" sz="9600" b="1" cap="none" spc="50" dirty="0" smtClean="0">
                <a:ln w="11430"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istral" pitchFamily="66" charset="0"/>
              </a:rPr>
              <a:t>Стенгазета</a:t>
            </a:r>
          </a:p>
          <a:p>
            <a:pPr algn="just"/>
            <a:r>
              <a:rPr lang="ru-RU" sz="9600" b="1" spc="50" dirty="0" smtClean="0">
                <a:ln w="11430"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istral" pitchFamily="66" charset="0"/>
              </a:rPr>
              <a:t>             ко Дню</a:t>
            </a:r>
            <a:endParaRPr lang="ru-RU" sz="9600" b="1" cap="none" spc="50" dirty="0">
              <a:ln w="11430">
                <a:solidFill>
                  <a:srgbClr val="FFFF00"/>
                </a:solidFill>
              </a:ln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istral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57224" y="5288340"/>
            <a:ext cx="3401893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ru-RU" sz="9600" b="1" spc="50" dirty="0" smtClean="0">
                <a:ln w="11430"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istral" pitchFamily="66" charset="0"/>
              </a:rPr>
              <a:t>Матери</a:t>
            </a:r>
            <a:endParaRPr lang="ru-RU" sz="9600" b="1" spc="50" dirty="0">
              <a:ln w="11430">
                <a:solidFill>
                  <a:srgbClr val="FFFF00"/>
                </a:solidFill>
              </a:ln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istral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rr.foto.radikal.ru/0708/ac/3197eccc76c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1419"/>
            <a:ext cx="9144000" cy="6786581"/>
          </a:xfrm>
          <a:prstGeom prst="rect">
            <a:avLst/>
          </a:prstGeom>
          <a:noFill/>
        </p:spPr>
      </p:pic>
      <p:pic>
        <p:nvPicPr>
          <p:cNvPr id="4" name="Picture 2" descr="http://cs10022.vkontakte.ru/u41819280/141884106/x_a884687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3643314"/>
            <a:ext cx="2540018" cy="207170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714876" y="4000504"/>
            <a:ext cx="330891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istral" pitchFamily="66" charset="0"/>
              </a:rPr>
              <a:t>25 ноября-</a:t>
            </a:r>
          </a:p>
          <a:p>
            <a:pPr algn="ctr"/>
            <a:r>
              <a:rPr lang="ru-RU" sz="5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istral" pitchFamily="66" charset="0"/>
              </a:rPr>
              <a:t>День Матери</a:t>
            </a:r>
            <a:endParaRPr lang="ru-RU" sz="54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istral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00100" y="1142984"/>
            <a:ext cx="721523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Arial" pitchFamily="34" charset="0"/>
                <a:cs typeface="Arial" pitchFamily="34" charset="0"/>
              </a:rPr>
              <a:t>День матери- этот светлый, волнующий праздник появился в нашем календаре. 30 июня 1998 года указ о его учреждении был подписан первым президентом России. Теперь День Матери отмечается ежегодно в последнее воскресенье ноября.</a:t>
            </a:r>
          </a:p>
          <a:p>
            <a:pPr algn="just"/>
            <a:r>
              <a:rPr lang="ru-RU" b="1" dirty="0" smtClean="0">
                <a:latin typeface="Arial" pitchFamily="34" charset="0"/>
                <a:cs typeface="Arial" pitchFamily="34" charset="0"/>
              </a:rPr>
              <a:t>В этот день мы вспоминаем  о самых близких людях- наших мамах, благодаря которым мы есть и живем.</a:t>
            </a:r>
          </a:p>
          <a:p>
            <a:endParaRPr lang="ru-RU" dirty="0"/>
          </a:p>
        </p:txBody>
      </p:sp>
      <p:pic>
        <p:nvPicPr>
          <p:cNvPr id="18438" name="Picture 6" descr="http://domflagov.com/content/files/catalog1/source/flagrossii_132205080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3357562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285720" y="1214422"/>
            <a:ext cx="850112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День матери- этот светлый, волнующий праздник появился в нашем календаре. 30 июня 1998 года указ о его учреждении был подписан первым президентом России. Теперь День Матери отмечается ежегодно в последнее воскресенье ноября.</a:t>
            </a:r>
          </a:p>
          <a:p>
            <a:pPr algn="just"/>
            <a:r>
              <a:rPr lang="ru-RU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 этот день мы вспоминаем  о самых близких людях- наших мамах, благодаря которым мы есть и живем.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14348" y="6072206"/>
            <a:ext cx="77508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Monotype Corsiva" pitchFamily="66" charset="0"/>
              </a:rPr>
              <a:t>Так как Бог не может поспеть повсюду, он создал мать. (арабская пословица)</a:t>
            </a:r>
            <a:endParaRPr lang="ru-RU" sz="2000" b="1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rr.foto.radikal.ru/0708/ac/3197eccc76c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78658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42910" y="642918"/>
            <a:ext cx="778674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Однажды я прочитала причту о маме:</a:t>
            </a:r>
          </a:p>
          <a:p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«За день до своего рождения, ребёнок спросил у Бога:</a:t>
            </a:r>
          </a:p>
          <a:p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-Я не знаю, зачем я иду в этот мир? Что я должен делать?</a:t>
            </a:r>
          </a:p>
          <a:p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Бог ответил:</a:t>
            </a:r>
          </a:p>
          <a:p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-Я подарю тебе ангела, который всегда будет с тобой. Он всё тебе объяснит.</a:t>
            </a:r>
          </a:p>
          <a:p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-Но как я пойму его, ведь я не знаю его языка?</a:t>
            </a:r>
          </a:p>
          <a:p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-Ангел будет тебя учить своему языку. Он будет охранять тебя от всех бед.</a:t>
            </a:r>
          </a:p>
          <a:p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-Как и когда я должен вернуться к тебе?</a:t>
            </a:r>
          </a:p>
          <a:p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-Твой ангел скажет тебе всё.</a:t>
            </a:r>
          </a:p>
          <a:p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-И как зовут моего ангела?</a:t>
            </a:r>
          </a:p>
          <a:p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-Не важно как его зовут, у него много имён.</a:t>
            </a:r>
          </a:p>
          <a:p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 будешь называть его  МАМА».</a:t>
            </a:r>
          </a:p>
          <a:p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Мне эта притча очень понравилась и я сделала рисунок по этой притче, который я подарю маме на праздник.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43240" y="214290"/>
            <a:ext cx="2278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Притча о матери</a:t>
            </a:r>
            <a:endParaRPr lang="ru-RU" sz="2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rr.foto.radikal.ru/0708/ac/3197eccc76c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57158" y="2428868"/>
          <a:ext cx="3167081" cy="3571900"/>
        </p:xfrm>
        <a:graphic>
          <a:graphicData uri="http://schemas.openxmlformats.org/drawingml/2006/table">
            <a:tbl>
              <a:tblPr/>
              <a:tblGrid>
                <a:gridCol w="243809"/>
                <a:gridCol w="243809"/>
                <a:gridCol w="243809"/>
                <a:gridCol w="243809"/>
                <a:gridCol w="243809"/>
                <a:gridCol w="243809"/>
                <a:gridCol w="243809"/>
                <a:gridCol w="243809"/>
                <a:gridCol w="243809"/>
                <a:gridCol w="243809"/>
                <a:gridCol w="248686"/>
                <a:gridCol w="236496"/>
                <a:gridCol w="243809"/>
              </a:tblGrid>
              <a:tr h="1785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85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85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85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5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</a:tr>
              <a:tr h="1785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6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7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</a:tr>
              <a:tr h="1785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E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</a:tr>
              <a:tr h="1785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8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</a:tr>
              <a:tr h="1785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9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10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</a:tr>
              <a:tr h="1785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85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85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85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12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13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85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85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85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14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15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16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5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E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E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17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18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</a:tr>
              <a:tr h="1785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19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E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E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85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20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85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3857620" y="214290"/>
            <a:ext cx="5000628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ПО ГОРИЗОНТАЛИ: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 Его готовит часто мама, он бывает зимним, под шубой, оливье. 3. Магазин, где продается модная и дорогая одежда. 4. Мама для меня образец для подражания или одним словом… 6. Мама говорит: «Ложись на … и засыпай». 8. Дом языка и зубов. 9. Мама говорит, что он меня оберегает. 11.Он бывает красным, черным, сладким и жгучим. 12. "Звёздный" осенний цветок. 14. Школьная комната. 17. Макушка Земли. 19.Брат лоджии. 20. Сестра-близнец правды. </a:t>
            </a:r>
            <a:endParaRPr lang="ru-RU" sz="1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786182" y="2918460"/>
            <a:ext cx="5072082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ПО ВЕРТИКАЛИ: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. Туда отводит мама братишку по утрам. 2. Обувь мамы, мне нравится тем, что они бывают на каблуках. 3. В них мама маринует огурцы. 5. Шкатулка, в которой мама хранит драгоценности. 6. И сосновый лес, и сверло для зубов. 7.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Базилио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Матроскин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, Леопольд. 10. Проявление мамой нежности и любви. 11. Порошок, который мама наносит на лицо.13. Часть одежды, обнимающая шею. 15. Его щупает мама, когда у меня  болит голова 16. Берёзовый, томатный, яблочный, натуральный, по словам мамы полезный. 17. По телу водица от жары струится. 18. В танце кружится, жужжит, как пчела, нравится детям игрушка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0" y="928670"/>
            <a:ext cx="38576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ПРАЗДНИЧНЫЙ КРОССВОРД "ЦВЕТОК"</a:t>
            </a:r>
            <a:endParaRPr lang="ru-RU" dirty="0" smtClean="0"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Мамин праздник настаёт, для неё кроссворд цветёт</a:t>
            </a:r>
            <a:r>
              <a:rPr lang="ru-RU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rr.foto.radikal.ru/0708/ac/3197eccc76c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78658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86116" y="214290"/>
            <a:ext cx="27943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Несколько слов о маме</a:t>
            </a:r>
            <a:endParaRPr lang="ru-RU" sz="2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158" y="3257014"/>
            <a:ext cx="2553391" cy="36009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Утром весело встаю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Вижу мамочку свою.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Мама у окна стоит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 в окошечко глядит.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Сзади к ней я подхожу,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Обнимая, говорю: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«Мама всех ты красивей,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Всех ты лучше и милей.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У тебя лицо, как солнце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Голос ласковый ручей».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         Степанова П.</a:t>
            </a:r>
          </a:p>
          <a:p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643570" y="3214686"/>
            <a:ext cx="3286148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На щеках у мамочки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Две волшебных ямочки,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 когда она смеется,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Смех такой лучистый льется.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Мама солнышко мое,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Я- подсолнушек ее.</a:t>
            </a:r>
          </a:p>
          <a:p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Пусть этот стих сочинил не я, но он так хорошо описывает мою маму.</a:t>
            </a:r>
          </a:p>
          <a:p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                Александров Д.В.</a:t>
            </a:r>
          </a:p>
          <a:p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12" name="Picture 12" descr="http://img.galya.ru/galya.ru/Pictures2/catalog_diary/2012/03/11/t4_3090282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7554" y="4572008"/>
            <a:ext cx="2071678" cy="2071678"/>
          </a:xfrm>
          <a:prstGeom prst="smileyFace">
            <a:avLst/>
          </a:prstGeom>
          <a:noFill/>
        </p:spPr>
      </p:pic>
      <p:sp>
        <p:nvSpPr>
          <p:cNvPr id="14" name="Загнутый угол 13"/>
          <p:cNvSpPr/>
          <p:nvPr/>
        </p:nvSpPr>
        <p:spPr>
          <a:xfrm>
            <a:off x="142844" y="642918"/>
            <a:ext cx="8786874" cy="2071702"/>
          </a:xfrm>
          <a:prstGeom prst="foldedCorner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каждого человека самым близким и родным человеком является мама. Что можно сказать о маме, кроме добрых и ласковых слов. Эти слова повторяют дети всего мира. Любимая! Ласковая! Добрая! Строгая! Понимающая! Когда мама рядом мир становится лучше.  Маму заменить нельзя , потому что мама тебя родила, и поэтому  другие люди тебе не так дороги, как твоя мама. Мама вложила свою душу в наше воспитание. Получается , что маму обижать нельзя , ее надо только благодарить и беречь .</a:t>
            </a:r>
          </a:p>
          <a:p>
            <a:pPr algn="just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Богданова М.</a:t>
            </a:r>
          </a:p>
        </p:txBody>
      </p:sp>
      <p:pic>
        <p:nvPicPr>
          <p:cNvPr id="25610" name="Picture 10" descr="http://www.allforchildren.ru/pictures/sun2/sun103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71802" y="2285992"/>
            <a:ext cx="2571768" cy="21707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rr.foto.radikal.ru/0708/ac/3197eccc76c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786581"/>
          </a:xfrm>
          <a:prstGeom prst="rect">
            <a:avLst/>
          </a:prstGeom>
          <a:noFill/>
        </p:spPr>
      </p:pic>
      <p:pic>
        <p:nvPicPr>
          <p:cNvPr id="3" name="Picture 4" descr="http://www.mamusik.ru/upload/userimages/vdqpaqfdegvwhorkeiqwo.jpeg"/>
          <p:cNvPicPr>
            <a:picLocks noChangeAspect="1" noChangeArrowheads="1"/>
          </p:cNvPicPr>
          <p:nvPr/>
        </p:nvPicPr>
        <p:blipFill>
          <a:blip r:embed="rId3" cstate="print"/>
          <a:srcRect l="6961" r="10891" b="7584"/>
          <a:stretch>
            <a:fillRect/>
          </a:stretch>
        </p:blipFill>
        <p:spPr bwMode="auto">
          <a:xfrm>
            <a:off x="1071538" y="385031"/>
            <a:ext cx="7072362" cy="647296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142976" y="714356"/>
            <a:ext cx="38218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Пословицы и поговорки о  маме</a:t>
            </a:r>
            <a:endParaRPr lang="ru-RU" sz="2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14546" y="2071678"/>
            <a:ext cx="550071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• Матушкин гнев, что весенний снег: и много</a:t>
            </a:r>
          </a:p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его выпадает, да скоро растает.</a:t>
            </a:r>
          </a:p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• При солнышке тепло, при матушке добро.</a:t>
            </a:r>
          </a:p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• Материнская молитва со дня моря вынимает (достает).</a:t>
            </a:r>
          </a:p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• Материнское благословение и в воде не тонет, и в огне</a:t>
            </a:r>
          </a:p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не горит.</a:t>
            </a:r>
          </a:p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• Материнское слово мимо не молвится.</a:t>
            </a:r>
          </a:p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• С матерью жить - ни горя, ни скуки не знать.</a:t>
            </a:r>
          </a:p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• Материнским словом Бог правит.</a:t>
            </a:r>
          </a:p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• Без матушки родной и цветы бесцветно цветут.</a:t>
            </a:r>
          </a:p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• Сердце матери лучше солнца греет.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rr.foto.radikal.ru/0708/ac/3197eccc76c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786581"/>
          </a:xfrm>
          <a:prstGeom prst="rect">
            <a:avLst/>
          </a:prstGeom>
          <a:noFill/>
        </p:spPr>
      </p:pic>
      <p:pic>
        <p:nvPicPr>
          <p:cNvPr id="3075" name="Picture 3" descr="http://photos.lifeisphoto.ru/96/0/96659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1342" y="1785926"/>
            <a:ext cx="2646146" cy="3577810"/>
          </a:xfrm>
          <a:prstGeom prst="heart">
            <a:avLst/>
          </a:prstGeom>
          <a:noFill/>
          <a:ln w="38100">
            <a:solidFill>
              <a:schemeClr val="accent6">
                <a:lumMod val="60000"/>
                <a:lumOff val="40000"/>
              </a:schemeClr>
            </a:solidFill>
          </a:ln>
        </p:spPr>
      </p:pic>
      <p:sp>
        <p:nvSpPr>
          <p:cNvPr id="6" name="Горизонтальный свиток 5"/>
          <p:cNvSpPr/>
          <p:nvPr/>
        </p:nvSpPr>
        <p:spPr>
          <a:xfrm>
            <a:off x="3071802" y="142852"/>
            <a:ext cx="5786478" cy="6500834"/>
          </a:xfrm>
          <a:prstGeom prst="horizontalScroll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1+1+1+1=1=4</a:t>
            </a:r>
            <a:b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 думаете, что я решаю пример. Нет. Я пишу сочинение о моей семье, которая состоит из пяти  человек. Это папа, мама, мой младший брат Женя брат и я. </a:t>
            </a:r>
          </a:p>
          <a:p>
            <a:pPr algn="just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Однажды молодую многодетную мать спросили: разве она не понимает, что, родив столько детей, она многого  лишилась. Помнит ли она, когда ходила в театр? Помнит ли она запах дорогих духов? Женщина промолчала, а потом спросила сама: « А помнят ли стоящие вокруг, как пахнет грудной ребёнок?» И воцарилось молчание. Потому что даже тот,  кто не имеет детей, памятью собственного детства догадывался, что роднее и желаннее этого запаха нет для матери ничего на земле.</a:t>
            </a:r>
            <a:endPara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mediasubs.ru/group/uploads/um/umnyij-otdyih-lyubimyie-pritchi-i-aforizmyi/image2/0ZmQtMzIx.jpg"/>
          <p:cNvPicPr>
            <a:picLocks noChangeAspect="1" noChangeArrowheads="1"/>
          </p:cNvPicPr>
          <p:nvPr/>
        </p:nvPicPr>
        <p:blipFill>
          <a:blip r:embed="rId2"/>
          <a:srcRect b="1354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338</TotalTime>
  <Words>588</Words>
  <PresentationFormat>Экран (4:3)</PresentationFormat>
  <Paragraphs>330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Kostya</cp:lastModifiedBy>
  <cp:revision>52</cp:revision>
  <dcterms:modified xsi:type="dcterms:W3CDTF">2012-11-19T14:31:24Z</dcterms:modified>
</cp:coreProperties>
</file>