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7" r:id="rId2"/>
    <p:sldId id="263" r:id="rId3"/>
    <p:sldId id="259" r:id="rId4"/>
    <p:sldId id="260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632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8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7443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484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749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3405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0379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0406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460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10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0542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460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05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8635E-2C53-40B8-AF14-BFD237A612E9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C7950-5FCC-49C0-A2B1-285DAC53B5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747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0563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1803" y="0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9106" y="562213"/>
            <a:ext cx="7680102" cy="5875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-56551" y="1012627"/>
            <a:ext cx="45118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b="1" cap="none" spc="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/>
                <a:latin typeface="Monotype Corsiva" panose="03010101010201010101" pitchFamily="66" charset="0"/>
              </a:rPr>
              <a:t>Городской конкурс  актерского мастерства среди дошкольных учреждений «МАСКА»</a:t>
            </a:r>
          </a:p>
          <a:p>
            <a:pPr algn="ctr"/>
            <a:r>
              <a:rPr lang="ru-RU" sz="2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Г. </a:t>
            </a:r>
            <a:r>
              <a:rPr lang="ru-RU" sz="2400" b="1" dirty="0" err="1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Соснвоборск</a:t>
            </a:r>
            <a:r>
              <a:rPr lang="ru-RU" sz="2400" b="1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, 2016год</a:t>
            </a:r>
            <a:endParaRPr lang="ru-RU" sz="2400" b="1" cap="none" spc="0" dirty="0">
              <a:ln w="222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/>
              <a:latin typeface="Monotype Corsiva" panose="03010101010201010101" pitchFamily="66" charset="0"/>
            </a:endParaRPr>
          </a:p>
        </p:txBody>
      </p:sp>
      <p:pic>
        <p:nvPicPr>
          <p:cNvPr id="1028" name="Picture 4" descr="http://www.playcast.ru/uploads/2015/12/15/1632958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357074">
            <a:off x="921578" y="3094384"/>
            <a:ext cx="2803337" cy="236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90174" y="-73843"/>
            <a:ext cx="803136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Вторая младшая группа «Кораблик»</a:t>
            </a:r>
            <a:endParaRPr lang="ru-RU" sz="4400" dirty="0">
              <a:ln w="222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7" y="5484639"/>
            <a:ext cx="3996607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Воспитатель:</a:t>
            </a:r>
            <a:br>
              <a:rPr lang="ru-RU" sz="280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2800" dirty="0" err="1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Любарец</a:t>
            </a:r>
            <a:r>
              <a:rPr lang="ru-RU" sz="2800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 Елена Валериевна</a:t>
            </a:r>
          </a:p>
          <a:p>
            <a:pPr algn="ctr"/>
            <a:endParaRPr lang="ru-RU" sz="2800" dirty="0" smtClean="0">
              <a:ln w="222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851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1803" y="0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8790" y="0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animo2.ucoz.ru/_ph/46/2/16161621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28" y="2310349"/>
            <a:ext cx="2899755" cy="202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600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9320" y="0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8790" y="0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://s42.radikal.ru/i096/1007/db/ef97b421be1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406479">
            <a:off x="-16037" y="2057089"/>
            <a:ext cx="3341116" cy="274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787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8790" y="0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9320" y="-32197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098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www.animationbuddy.com/Animation/Hobbies_and_Entertainment/Theater/Lady_MacBeth_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55810" y="1238403"/>
            <a:ext cx="2736190" cy="459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188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8790" y="0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at17.privet.ru/lr/0930be022a0a6066ba9fbddb2473eb7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9320" y="-32197"/>
            <a:ext cx="6890197" cy="6890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5760" y="192370"/>
            <a:ext cx="11440953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Дети нашей группы заняли:</a:t>
            </a:r>
            <a:b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</a:br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3 МЕСТО В НОМИНАЦИИ «ДЕБЮТ»</a:t>
            </a:r>
          </a:p>
          <a:p>
            <a:pPr algn="ctr"/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1 МЕСТО в НОМИНАЦИИ «ЛУЧШАЯ  </a:t>
            </a:r>
          </a:p>
          <a:p>
            <a:pPr algn="ctr"/>
            <a:r>
              <a:rPr lang="ru-RU" sz="5400" b="1" dirty="0" smtClean="0">
                <a:ln w="22225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latin typeface="Monotype Corsiva" panose="03010101010201010101" pitchFamily="66" charset="0"/>
              </a:rPr>
              <a:t>МУЖСКАЯ РОЛЬ»</a:t>
            </a:r>
            <a:endParaRPr lang="ru-RU" sz="7200" b="1" dirty="0">
              <a:ln w="22225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42" name="Picture 2" descr="http://www.planetakartinok.ru/_ph/129/2/4678203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2865" y="3726324"/>
            <a:ext cx="6605832" cy="218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5027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28</Words>
  <Application>Microsoft Office PowerPoint</Application>
  <PresentationFormat>Произвольный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Катюша</dc:creator>
  <cp:lastModifiedBy>группа</cp:lastModifiedBy>
  <cp:revision>8</cp:revision>
  <dcterms:created xsi:type="dcterms:W3CDTF">2016-05-07T12:43:49Z</dcterms:created>
  <dcterms:modified xsi:type="dcterms:W3CDTF">2018-01-02T11:40:06Z</dcterms:modified>
</cp:coreProperties>
</file>