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78" r:id="rId3"/>
    <p:sldId id="279" r:id="rId4"/>
    <p:sldId id="277" r:id="rId5"/>
    <p:sldId id="274" r:id="rId6"/>
    <p:sldId id="273" r:id="rId7"/>
    <p:sldId id="280" r:id="rId8"/>
    <p:sldId id="28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9E8A09F4-86BA-4C35-8E4B-28F387CCA4AB}">
          <p14:sldIdLst>
            <p14:sldId id="256"/>
            <p14:sldId id="278"/>
            <p14:sldId id="279"/>
            <p14:sldId id="277"/>
            <p14:sldId id="274"/>
            <p14:sldId id="273"/>
            <p14:sldId id="280"/>
            <p14:sldId id="281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12" initials="1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5" d="100"/>
          <a:sy n="65" d="100"/>
        </p:scale>
        <p:origin x="-984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pPr/>
              <a:t>02.01.2018</a:t>
            </a:fld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02.01.2018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02.01.2018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02.01.2018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pPr/>
              <a:t>02.01.2018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02.01.2018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02.01.2018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02.01.2018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02.01.2018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pPr/>
              <a:t>02.01.2018</a:t>
            </a:fld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pPr/>
              <a:t>02.01.2018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02.01.2018</a:t>
            </a:fld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1" y="282855"/>
            <a:ext cx="6533047" cy="648041"/>
          </a:xfrm>
        </p:spPr>
        <p:txBody>
          <a:bodyPr>
            <a:normAutofit/>
          </a:bodyPr>
          <a:lstStyle/>
          <a:p>
            <a:pPr algn="ctr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332656"/>
            <a:ext cx="8712968" cy="4968552"/>
          </a:xfrm>
        </p:spPr>
        <p:txBody>
          <a:bodyPr>
            <a:normAutofit/>
          </a:bodyPr>
          <a:lstStyle/>
          <a:p>
            <a:pPr algn="l"/>
            <a:r>
              <a:rPr lang="ru-RU" sz="48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Медицинское</a:t>
            </a:r>
            <a:r>
              <a:rPr lang="en-US" sz="48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</a:t>
            </a:r>
            <a:endParaRPr lang="en-US" sz="4800" dirty="0" smtClean="0">
              <a:solidFill>
                <a:schemeClr val="accent5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8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ВФСК </a:t>
            </a:r>
            <a:r>
              <a:rPr lang="ru-RU" sz="48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«ГТО</a:t>
            </a:r>
            <a:r>
              <a:rPr lang="ru-RU" sz="48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4171960" y="5715016"/>
            <a:ext cx="4972040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dirty="0" smtClean="0"/>
              <a:t>Г</a:t>
            </a:r>
            <a:endParaRPr lang="ru-RU" dirty="0"/>
          </a:p>
        </p:txBody>
      </p:sp>
      <p:pic>
        <p:nvPicPr>
          <p:cNvPr id="5" name="Picture 5" descr="http://asv-art.ru/wp-content/uploads/gto-e14425688851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1623" y="1992260"/>
            <a:ext cx="5656343" cy="4298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05996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96652"/>
            <a:ext cx="6480720" cy="1080120"/>
          </a:xfrm>
        </p:spPr>
        <p:txBody>
          <a:bodyPr>
            <a:noAutofit/>
          </a:bodyPr>
          <a:lstStyle/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4391203"/>
              </p:ext>
            </p:extLst>
          </p:nvPr>
        </p:nvGraphicFramePr>
        <p:xfrm>
          <a:off x="1448770" y="2204864"/>
          <a:ext cx="7416825" cy="4104456"/>
        </p:xfrm>
        <a:graphic>
          <a:graphicData uri="http://schemas.openxmlformats.org/drawingml/2006/table">
            <a:tbl>
              <a:tblPr firstRow="1" firstCol="1" bandRow="1"/>
              <a:tblGrid>
                <a:gridCol w="1483365"/>
                <a:gridCol w="1483365"/>
                <a:gridCol w="1483365"/>
                <a:gridCol w="1483365"/>
                <a:gridCol w="1483365"/>
              </a:tblGrid>
              <a:tr h="41044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35" marR="8835" marT="8835" marB="883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35" marR="8835" marT="8835" marB="883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35" marR="8835" marT="8835" marB="883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35" marR="8835" marT="8835" marB="883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35" marR="8835" marT="8835" marB="883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04664"/>
            <a:ext cx="4680519" cy="6264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1901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776864" cy="115699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6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МЗ РФ № 134н от 01.03.2016</a:t>
            </a:r>
            <a:endParaRPr lang="ru-RU" sz="3600" dirty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82296" indent="0" algn="ctr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 порядке организации оказания медицинской помощи лицам, занимающимся физической культурой и спортом (в том числе при подготовке и проведении физкультурных мероприятий и спортивных мероприятий), включая порядок медицинского осмотра лиц, желающих пройти спортивную подготовку, заниматься физической культурой и спортом в организациях и (или) выполнить нормативы испытаний (тестов) Всероссийского физкультурного комплекса «Готов к труду и обороне»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0194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7344816" cy="1143000"/>
          </a:xfrm>
        </p:spPr>
        <p:txBody>
          <a:bodyPr>
            <a:normAutofit/>
          </a:bodyPr>
          <a:lstStyle/>
          <a:p>
            <a:r>
              <a:rPr lang="ru-RU" sz="4000" i="1" dirty="0" smtClean="0">
                <a:solidFill>
                  <a:srgbClr val="FF0000"/>
                </a:solidFill>
              </a:rPr>
              <a:t>Приложение </a:t>
            </a:r>
            <a:r>
              <a:rPr lang="en-US" sz="4000" i="1" dirty="0" smtClean="0">
                <a:solidFill>
                  <a:srgbClr val="FF0000"/>
                </a:solidFill>
              </a:rPr>
              <a:t>N 1</a:t>
            </a:r>
            <a:r>
              <a:rPr lang="ru-RU" sz="4000" i="1" dirty="0" smtClean="0">
                <a:solidFill>
                  <a:srgbClr val="FF0000"/>
                </a:solidFill>
              </a:rPr>
              <a:t> 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772816"/>
            <a:ext cx="7776864" cy="4392488"/>
          </a:xfrm>
        </p:spPr>
        <p:txBody>
          <a:bodyPr>
            <a:normAutofit fontScale="85000" lnSpcReduction="20000"/>
          </a:bodyPr>
          <a:lstStyle/>
          <a:p>
            <a:pPr marL="0" indent="0" algn="ctr" fontAlgn="base">
              <a:buNone/>
            </a:pPr>
            <a:r>
              <a:rPr lang="ru-RU" b="0" i="0" dirty="0" smtClean="0">
                <a:solidFill>
                  <a:schemeClr val="tx1">
                    <a:lumMod val="95000"/>
                  </a:schemeClr>
                </a:solidFill>
                <a:effectLst/>
                <a:latin typeface="PT Serif"/>
              </a:rPr>
              <a:t>ПОРЯДОК МЕДИЦИНСКОГО ОСМОТРА ЛИЦ, ЖЕЛАЮЩИХ ПРОЙТИ СПОРТИВНУЮ ПОДГОТОВКУ, ЗАНИМАТЬСЯ ФИЗИЧЕСКОЙ КУЛЬТУРОЙ И СПОРТОМ В ОРГАНИЗАЦИЯХ, ОСУЩЕСТВЛЯЮЩИХ СПОРТИВНУЮ ПОДГОТОВКУ, ИНЫХ ОРГАНИЗАЦИЯХ ДЛЯ ЗАНЯТИЙ ФИЗИЧЕСКОЙ КУЛЬТУРОЙ И СПОРТОМ, И (ИЛИ) ВЫПОЛНИТЬ НОРМАТИВЫ ИСПЫТАНИЙ (ТЕСТОВ) ВСЕРОССИЙСКОГО ФИЗКУЛЬТУРНО-СПОРТИВНОГО КОМПЛЕКСА "ГОТОВ К ТРУДУ И ОБОРОНЕ</a:t>
            </a:r>
            <a:r>
              <a:rPr lang="ru-RU" b="0" i="0" dirty="0" smtClean="0">
                <a:solidFill>
                  <a:schemeClr val="accent1"/>
                </a:solidFill>
                <a:effectLst/>
                <a:latin typeface="PT Serif"/>
              </a:rPr>
              <a:t>"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082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61016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состав медицинской комиссии входят специалисты: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447800"/>
            <a:ext cx="7992888" cy="48006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Педиатр  Терапевт</a:t>
            </a: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Невролог</a:t>
            </a: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Хирург</a:t>
            </a: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Стоматолог</a:t>
            </a: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Офтальмолог</a:t>
            </a:r>
          </a:p>
          <a:p>
            <a:pPr algn="ctr"/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Оториноларинголог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Врач по спортивной медицине</a:t>
            </a:r>
          </a:p>
          <a:p>
            <a:pPr algn="ctr"/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927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13690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 следующие </a:t>
            </a:r>
            <a:r>
              <a:rPr lang="en-US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лабораторные 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обследования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Общий анализ крови</a:t>
            </a: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Общий анализ мочи</a:t>
            </a: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Электрокардиограмма</a:t>
            </a: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 уровня глюкозы в крови</a:t>
            </a:r>
          </a:p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ЛГ (с 15 лет)</a:t>
            </a:r>
          </a:p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нтропометрия</a:t>
            </a:r>
          </a:p>
        </p:txBody>
      </p:sp>
    </p:spTree>
    <p:extLst>
      <p:ext uri="{BB962C8B-B14F-4D97-AF65-F5344CB8AC3E}">
        <p14:creationId xmlns:p14="http://schemas.microsoft.com/office/powerpoint/2010/main" val="1012314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332656"/>
            <a:ext cx="6264696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11533" y="1646238"/>
            <a:ext cx="3920934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4231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87896" y="1646238"/>
            <a:ext cx="3768208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16468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721</TotalTime>
  <Words>174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Литейная</vt:lpstr>
      <vt:lpstr>Презентация PowerPoint</vt:lpstr>
      <vt:lpstr>Презентация PowerPoint</vt:lpstr>
      <vt:lpstr>  Приказ МЗ РФ № 134н от 01.03.2016</vt:lpstr>
      <vt:lpstr>Приложение N 1 </vt:lpstr>
      <vt:lpstr>В состав медицинской комиссии входят специалисты:</vt:lpstr>
      <vt:lpstr>Необходимы следующие  лабораторные обследования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здравоохранения Республики Бурятия ГБУЗ «Республиканский врачебно-физкультурный диспансер»</dc:title>
  <dc:creator>Лиля Лабыгина</dc:creator>
  <cp:lastModifiedBy>Admin</cp:lastModifiedBy>
  <cp:revision>68</cp:revision>
  <dcterms:created xsi:type="dcterms:W3CDTF">2016-02-13T11:16:49Z</dcterms:created>
  <dcterms:modified xsi:type="dcterms:W3CDTF">2018-01-02T14:05:11Z</dcterms:modified>
</cp:coreProperties>
</file>