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55759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Кукольный театр своими руками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7854696" cy="348096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Другие виды театров, сделанные своими руками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Театр на ложках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театр7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2428868"/>
            <a:ext cx="4140230" cy="3857652"/>
          </a:xfrm>
        </p:spPr>
      </p:pic>
      <p:pic>
        <p:nvPicPr>
          <p:cNvPr id="9" name="Содержимое 8" descr="театр8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3438" y="1714488"/>
            <a:ext cx="4214842" cy="457203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дисках</a:t>
            </a:r>
            <a:endParaRPr lang="ru-RU" dirty="0"/>
          </a:p>
        </p:txBody>
      </p:sp>
      <p:pic>
        <p:nvPicPr>
          <p:cNvPr id="10" name="Содержимое 9" descr="театр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3575" y="2153444"/>
            <a:ext cx="5276850" cy="395287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прищепках</a:t>
            </a:r>
            <a:endParaRPr lang="ru-RU" dirty="0"/>
          </a:p>
        </p:txBody>
      </p:sp>
      <p:pic>
        <p:nvPicPr>
          <p:cNvPr id="5" name="Содержимое 4" descr="театр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0323" y="2000240"/>
            <a:ext cx="4295477" cy="4071966"/>
          </a:xfrm>
        </p:spPr>
      </p:pic>
      <p:pic>
        <p:nvPicPr>
          <p:cNvPr id="6" name="Содержимое 5" descr="театр1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000240"/>
            <a:ext cx="4038600" cy="400052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оригами</a:t>
            </a:r>
            <a:endParaRPr lang="ru-RU" dirty="0"/>
          </a:p>
        </p:txBody>
      </p:sp>
      <p:pic>
        <p:nvPicPr>
          <p:cNvPr id="5" name="Содержимое 4" descr="театр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стаканчиках</a:t>
            </a:r>
            <a:endParaRPr lang="ru-RU" dirty="0"/>
          </a:p>
        </p:txBody>
      </p:sp>
      <p:pic>
        <p:nvPicPr>
          <p:cNvPr id="5" name="Содержимое 4" descr="театр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986756"/>
            <a:ext cx="5715000" cy="42862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Театр из рулончиков туалетной бумаги</a:t>
            </a:r>
            <a:endParaRPr lang="ru-RU" dirty="0"/>
          </a:p>
        </p:txBody>
      </p:sp>
      <p:pic>
        <p:nvPicPr>
          <p:cNvPr id="6" name="Содержимое 5" descr="театр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6655" y="1935163"/>
            <a:ext cx="6930690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на фартуках</a:t>
            </a:r>
            <a:endParaRPr lang="ru-RU" dirty="0"/>
          </a:p>
        </p:txBody>
      </p:sp>
      <p:pic>
        <p:nvPicPr>
          <p:cNvPr id="6" name="Содержимое 5" descr="театр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4525" y="2139156"/>
            <a:ext cx="5314950" cy="39814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из нагрудников</a:t>
            </a:r>
            <a:endParaRPr lang="ru-RU" dirty="0"/>
          </a:p>
        </p:txBody>
      </p:sp>
      <p:pic>
        <p:nvPicPr>
          <p:cNvPr id="6" name="Содержимое 5" descr="театер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8786" y="1935163"/>
            <a:ext cx="7166428" cy="43894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из перчаток</a:t>
            </a:r>
            <a:endParaRPr lang="ru-RU" dirty="0"/>
          </a:p>
        </p:txBody>
      </p:sp>
      <p:pic>
        <p:nvPicPr>
          <p:cNvPr id="10" name="Содержимое 9" descr="театр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1662" y="2105819"/>
            <a:ext cx="5400675" cy="404812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 из носков </a:t>
            </a:r>
            <a:endParaRPr lang="ru-RU" dirty="0"/>
          </a:p>
        </p:txBody>
      </p:sp>
      <p:pic>
        <p:nvPicPr>
          <p:cNvPr id="5" name="Содержимое 4" descr="театр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750" y="2343944"/>
            <a:ext cx="4762500" cy="35718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Кукольный театр своими руками из подручного материала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индивидуальный,</a:t>
            </a:r>
          </a:p>
          <a:p>
            <a:r>
              <a:rPr lang="ru-RU" dirty="0" smtClean="0"/>
              <a:t> удобным в использовании, </a:t>
            </a:r>
          </a:p>
          <a:p>
            <a:r>
              <a:rPr lang="ru-RU" dirty="0" smtClean="0"/>
              <a:t>эстетичным, </a:t>
            </a:r>
          </a:p>
          <a:p>
            <a:r>
              <a:rPr lang="ru-RU" dirty="0" smtClean="0"/>
              <a:t>несложным в изготовлении, </a:t>
            </a:r>
          </a:p>
          <a:p>
            <a:r>
              <a:rPr lang="ru-RU" dirty="0" smtClean="0"/>
              <a:t>функциональным.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ширмы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часть большой коробки;</a:t>
            </a:r>
          </a:p>
          <a:p>
            <a:r>
              <a:rPr lang="ru-RU" dirty="0" smtClean="0"/>
              <a:t>линейка;</a:t>
            </a:r>
          </a:p>
          <a:p>
            <a:r>
              <a:rPr lang="ru-RU" dirty="0" smtClean="0"/>
              <a:t>карандаш;</a:t>
            </a:r>
          </a:p>
          <a:p>
            <a:r>
              <a:rPr lang="ru-RU" dirty="0" smtClean="0"/>
              <a:t>канцелярский нож;</a:t>
            </a:r>
          </a:p>
          <a:p>
            <a:r>
              <a:rPr lang="ru-RU" dirty="0" smtClean="0"/>
              <a:t>ножницы;</a:t>
            </a:r>
          </a:p>
          <a:p>
            <a:r>
              <a:rPr lang="ru-RU" dirty="0" smtClean="0"/>
              <a:t> кусочки самоклеящейся плёнки.</a:t>
            </a:r>
          </a:p>
          <a:p>
            <a:endParaRPr lang="ru-RU" dirty="0"/>
          </a:p>
        </p:txBody>
      </p:sp>
      <p:pic>
        <p:nvPicPr>
          <p:cNvPr id="5" name="Содержимое 4" descr="театр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1934" y="1928802"/>
            <a:ext cx="4714908" cy="428627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Содержимое 11" descr="театр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637348"/>
            <a:ext cx="7537695" cy="568725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еатр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682" y="617406"/>
            <a:ext cx="8069721" cy="569846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Создание кукольных героев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тонкие книжечки со сказками (2 одинаковые книжки в двух экземплярах);</a:t>
            </a:r>
          </a:p>
          <a:p>
            <a:r>
              <a:rPr lang="ru-RU" dirty="0" smtClean="0"/>
              <a:t>ножницы;</a:t>
            </a:r>
          </a:p>
          <a:p>
            <a:r>
              <a:rPr lang="ru-RU" dirty="0" smtClean="0"/>
              <a:t>палочки;</a:t>
            </a:r>
          </a:p>
          <a:p>
            <a:r>
              <a:rPr lang="ru-RU" dirty="0" smtClean="0"/>
              <a:t>узкий скотч.</a:t>
            </a:r>
            <a:endParaRPr lang="ru-RU" dirty="0"/>
          </a:p>
        </p:txBody>
      </p:sp>
      <p:pic>
        <p:nvPicPr>
          <p:cNvPr id="6" name="Содержимое 5" descr="театр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310046"/>
            <a:ext cx="4572031" cy="526855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театр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248" y="785794"/>
            <a:ext cx="8096279" cy="54292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еатр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574724"/>
            <a:ext cx="5000660" cy="599754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еатр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5682" y="718298"/>
            <a:ext cx="7926845" cy="559757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106</Words>
  <PresentationFormat>Экран (4:3)</PresentationFormat>
  <Paragraphs>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Кукольный театр своими руками</vt:lpstr>
      <vt:lpstr>Кукольный театр своими руками из подручного материала</vt:lpstr>
      <vt:lpstr>Изготовление ширмы</vt:lpstr>
      <vt:lpstr>Слайд 4</vt:lpstr>
      <vt:lpstr>Слайд 5</vt:lpstr>
      <vt:lpstr>Создание кукольных героев </vt:lpstr>
      <vt:lpstr>Слайд 7</vt:lpstr>
      <vt:lpstr>Слайд 8</vt:lpstr>
      <vt:lpstr>Слайд 9</vt:lpstr>
      <vt:lpstr>Другие виды театров, сделанные своими руками</vt:lpstr>
      <vt:lpstr>Театр на дисках</vt:lpstr>
      <vt:lpstr>Театр на прищепках</vt:lpstr>
      <vt:lpstr>Театр оригами</vt:lpstr>
      <vt:lpstr>Театр на стаканчиках</vt:lpstr>
      <vt:lpstr>Театр из рулончиков туалетной бумаги</vt:lpstr>
      <vt:lpstr>Театр на фартуках</vt:lpstr>
      <vt:lpstr>Театр из нагрудников</vt:lpstr>
      <vt:lpstr>Театр из перчаток</vt:lpstr>
      <vt:lpstr>Театр из носков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Кукольный театр своими руками</dc:title>
  <cp:lastModifiedBy>Elli 2.1 Full</cp:lastModifiedBy>
  <cp:revision>18</cp:revision>
  <dcterms:modified xsi:type="dcterms:W3CDTF">2017-11-06T04:57:59Z</dcterms:modified>
</cp:coreProperties>
</file>