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032DA3-E575-4B00-B359-9839C0FBAF73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08A9B4-DDBA-483B-B169-40C9AD23EF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7772400" cy="1829761"/>
          </a:xfrm>
        </p:spPr>
        <p:txBody>
          <a:bodyPr/>
          <a:lstStyle/>
          <a:p>
            <a:pPr algn="ctr"/>
            <a:r>
              <a:rPr lang="ru-RU" dirty="0" smtClean="0"/>
              <a:t>Лен .</a:t>
            </a:r>
            <a:br>
              <a:rPr lang="ru-RU" dirty="0" smtClean="0"/>
            </a:br>
            <a:r>
              <a:rPr lang="ru-RU" dirty="0" smtClean="0"/>
              <a:t>Льняное волокно.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640081" y="485775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Cj9Yej7XAAAxP8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714620"/>
            <a:ext cx="5753100" cy="3838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en-virassivan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785926"/>
            <a:ext cx="6858048" cy="457906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Лен – это однолетнее травянистое растение.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Длина стеблей льна 35-100см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Лен выращивают для получения волокон, которые находятся в стебле.</a:t>
            </a:r>
            <a:endParaRPr lang="ru-RU" sz="2800" dirty="0"/>
          </a:p>
        </p:txBody>
      </p:sp>
      <p:pic>
        <p:nvPicPr>
          <p:cNvPr id="7" name="Содержимое 6" descr="_ -   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857356" y="2285992"/>
            <a:ext cx="5429288" cy="40709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lyon.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1500174"/>
            <a:ext cx="6286544" cy="47149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Лен убирают льнокомбайнами и теребильными машинами.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80820153-768x58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16497"/>
            <a:ext cx="4038600" cy="3055243"/>
          </a:xfrm>
        </p:spPr>
      </p:pic>
      <p:pic>
        <p:nvPicPr>
          <p:cNvPr id="13" name="Содержимое 12" descr="682ce796b6311f57769e42f50d6e348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49276"/>
            <a:ext cx="4038600" cy="298968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Льняную солому связывают в снопы и отправляют на специальные фабрики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len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643182"/>
            <a:ext cx="4281518" cy="2071701"/>
          </a:xfrm>
        </p:spPr>
      </p:pic>
      <p:pic>
        <p:nvPicPr>
          <p:cNvPr id="8" name="Содержимое 7" descr="sib_309_pics_sib_309_007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62500" y="2615407"/>
            <a:ext cx="3810000" cy="21709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Солому мочат, сушат, мнут, треплют.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369214977_862503_47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14554"/>
            <a:ext cx="4038600" cy="2958220"/>
          </a:xfrm>
        </p:spPr>
      </p:pic>
      <p:pic>
        <p:nvPicPr>
          <p:cNvPr id="6" name="Содержимое 5" descr="lnovodstvo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2214554"/>
            <a:ext cx="4038600" cy="292895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Солому мочат, сушат, мнут, треплют.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77</TotalTime>
  <Words>59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Лен . Льняное волокно.</vt:lpstr>
      <vt:lpstr>Лен – это однолетнее травянистое растение.</vt:lpstr>
      <vt:lpstr>Лен выращивают для получения волокон, которые находятся в стебле.</vt:lpstr>
      <vt:lpstr>Лен убирают льнокомбайнами и теребильными машинами.</vt:lpstr>
      <vt:lpstr>Льняную солому связывают в снопы и отправляют на специальные фабрики</vt:lpstr>
      <vt:lpstr>Солому мочат, сушат, мнут, треплют.</vt:lpstr>
      <vt:lpstr>Солому мочат, сушат, мнут, треплют.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 . Льняное волокно.</dc:title>
  <dc:creator>Ольга</dc:creator>
  <cp:lastModifiedBy>Ольга</cp:lastModifiedBy>
  <cp:revision>9</cp:revision>
  <dcterms:created xsi:type="dcterms:W3CDTF">2017-12-06T09:35:56Z</dcterms:created>
  <dcterms:modified xsi:type="dcterms:W3CDTF">2018-01-02T14:21:27Z</dcterms:modified>
</cp:coreProperties>
</file>