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65" r:id="rId4"/>
    <p:sldId id="257" r:id="rId5"/>
    <p:sldId id="258" r:id="rId6"/>
    <p:sldId id="259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68FF4-F0D5-41A6-B30C-BE54261C695E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85E0AE-5CA6-426D-AEE1-5EDBEEA49D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5E0AE-5CA6-426D-AEE1-5EDBEEA49DA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imgres?imgurl=http://pixelbrush.ru/uploads/posts/2008-11/1226265521_nez.jpg&amp;imgrefurl=http://pixelbrush.ru/2008/11/10/paru-vektorov-s-neznajjki.html&amp;usg=__pr0KZo8MCNm3YHZYe1IJWXQ9-dk=&amp;h=581&amp;w=800&amp;sz=99&amp;hl=ru&amp;start=3&amp;zoom=1&amp;tbnid=KdW7I9BBcj0xiM:&amp;tbnh=104&amp;tbnw=143&amp;ei=iJDXTqvkM6Lm4QSumcXtDQ&amp;prev=/search?q=%D0%BA%D0%B0%D1%80%D1%82%D0%B8%D0%BD%D0%BA%D0%B8+%D0%BD%D0%B5%D0%B7%D0%BD%D0%B0%D0%B9%D0%BA%D0%B8&amp;hl=ru&amp;newwindow=1&amp;sa=G&amp;tbm=isch&amp;itb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yandsearch?ed=1&amp;text=%D0%B4%D0%B5%D1%82%D1%81%D0%BA%D0%B8%D0%B5%20%D1%80%D0%B8%D1%81%D1%83%D0%BD%D0%BA%D0%B8%20%D0%BD%D0%B5%D0%B7%D0%BD%D0%B0%D0%B9%D0%BA%D0%B8&amp;p=38&amp;img_url=i052.radikal.ru/1104/5d/a8466ea8c5a9.jpg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572264" cy="200024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Математика. 3 класс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Тема урока: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143116"/>
            <a:ext cx="5643570" cy="4714884"/>
          </a:xfrm>
        </p:spPr>
        <p:txBody>
          <a:bodyPr/>
          <a:lstStyle/>
          <a:p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Умножение двузначного числа на однозначное. Закрепление.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5" descr="normal_bscap018"/>
          <p:cNvPicPr>
            <a:picLocks noChangeAspect="1" noChangeArrowheads="1"/>
          </p:cNvPicPr>
          <p:nvPr/>
        </p:nvPicPr>
        <p:blipFill>
          <a:blip r:embed="rId2"/>
          <a:srcRect r="60677"/>
          <a:stretch>
            <a:fillRect/>
          </a:stretch>
        </p:blipFill>
        <p:spPr bwMode="auto">
          <a:xfrm>
            <a:off x="5929322" y="0"/>
            <a:ext cx="32146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6572264" cy="114298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Разминка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28736"/>
            <a:ext cx="5643570" cy="5429264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лишнее число.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10, 20, 30, 40, 55, 60.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0,7, 14, 21, 27, 24.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1, 2, 31, 4, 5, 6, 7.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24, 11, 13, 15, 17, 19, 12.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Почему? </a:t>
            </a:r>
          </a:p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???</a:t>
            </a:r>
          </a:p>
          <a:p>
            <a:endParaRPr lang="ru-RU" dirty="0"/>
          </a:p>
        </p:txBody>
      </p:sp>
      <p:pic>
        <p:nvPicPr>
          <p:cNvPr id="4" name="Picture 3" descr="D:\Документы\Незнайка\neznayk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0"/>
            <a:ext cx="2357422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D:\Документы\Незнайка\neznayk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643182"/>
            <a:ext cx="2168528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20710">
            <a:off x="1274468" y="244810"/>
            <a:ext cx="6893032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Проверка.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3071810"/>
            <a:ext cx="4714876" cy="378619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24*3=(20+4)*4=20*4+4*4= 72</a:t>
            </a:r>
          </a:p>
          <a:p>
            <a:pPr>
              <a:buNone/>
            </a:pPr>
            <a:r>
              <a:rPr lang="ru-RU" dirty="0" smtClean="0"/>
              <a:t>17*3=(10+7)*3= 51</a:t>
            </a:r>
          </a:p>
          <a:p>
            <a:pPr>
              <a:buNone/>
            </a:pPr>
            <a:r>
              <a:rPr lang="ru-RU" dirty="0" smtClean="0"/>
              <a:t>16*4=(10+6)* 4= 64</a:t>
            </a:r>
          </a:p>
          <a:p>
            <a:pPr>
              <a:buNone/>
            </a:pPr>
            <a:r>
              <a:rPr lang="ru-RU" dirty="0" smtClean="0"/>
              <a:t>35*2= (30+5)*2= 70</a:t>
            </a:r>
          </a:p>
          <a:p>
            <a:pPr>
              <a:buNone/>
            </a:pPr>
            <a:r>
              <a:rPr lang="ru-RU" dirty="0" smtClean="0"/>
              <a:t>36*2=(30+6)*2= 72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215074" y="0"/>
            <a:ext cx="2928926" cy="428625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16* 3 +8=56</a:t>
            </a:r>
          </a:p>
          <a:p>
            <a:pPr>
              <a:buNone/>
            </a:pPr>
            <a:r>
              <a:rPr lang="ru-RU" dirty="0" smtClean="0"/>
              <a:t>50 - 2 *12=26</a:t>
            </a:r>
          </a:p>
          <a:p>
            <a:pPr>
              <a:buNone/>
            </a:pPr>
            <a:r>
              <a:rPr lang="ru-RU" dirty="0" smtClean="0"/>
              <a:t>4 *25-60=40</a:t>
            </a:r>
          </a:p>
          <a:p>
            <a:pPr>
              <a:buNone/>
            </a:pPr>
            <a:r>
              <a:rPr lang="ru-RU" dirty="0" smtClean="0"/>
              <a:t>49+11*3 =82</a:t>
            </a:r>
          </a:p>
          <a:p>
            <a:pPr>
              <a:buNone/>
            </a:pPr>
            <a:r>
              <a:rPr lang="ru-RU" dirty="0" smtClean="0"/>
              <a:t>30 + 2 *27=84</a:t>
            </a:r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643570" y="2714620"/>
            <a:ext cx="3071802" cy="414338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286512" cy="1143000"/>
          </a:xfrm>
        </p:spPr>
        <p:txBody>
          <a:bodyPr>
            <a:normAutofit/>
          </a:bodyPr>
          <a:lstStyle/>
          <a:p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Карточка – </a:t>
            </a:r>
            <a:r>
              <a:rPr lang="ru-RU" sz="3600" b="1" spc="50" dirty="0" err="1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помогайка</a:t>
            </a:r>
            <a:r>
              <a:rPr lang="ru-RU" sz="3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 * 4 =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Заменяю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(10+7)=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Умножаю каждое слагаемое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10*4+7*4=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Сложу результаты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40+28= 68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 *4= (10+7)= 10*4+7*4= 40+28= 68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15204" y="0"/>
            <a:ext cx="1928795" cy="3429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Задачкино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3214686"/>
            <a:ext cx="4357686" cy="36433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До станции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Задачкино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 Лена едет 5 часов. Сколько времени потратят две девочки, если будут ехать вместе?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???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D:\Документы\Незнайка\multik29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43108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072066" y="1600200"/>
            <a:ext cx="407193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В каждое окно вставляют по 2 рамы. Всего купили 10 рам. Сколько окон в доме?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D:\Документы\Незнайка\neznayk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4143380"/>
            <a:ext cx="2071720" cy="2346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План решения задачи.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00430" y="2000240"/>
            <a:ext cx="5186370" cy="412592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Было – 54 дет.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Использ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– 12 дет.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Ост. - ? По 7 дет.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Сколько деталей осталось?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Сколько получилось вагонов?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?????</a:t>
            </a:r>
          </a:p>
          <a:p>
            <a:endParaRPr lang="ru-RU" dirty="0"/>
          </a:p>
        </p:txBody>
      </p:sp>
      <p:pic>
        <p:nvPicPr>
          <p:cNvPr id="7" name="Picture 5" descr="normal_bscap018"/>
          <p:cNvPicPr>
            <a:picLocks noChangeAspect="1" noChangeArrowheads="1"/>
          </p:cNvPicPr>
          <p:nvPr/>
        </p:nvPicPr>
        <p:blipFill>
          <a:blip r:embed="rId2"/>
          <a:srcRect l="37187"/>
          <a:stretch>
            <a:fillRect/>
          </a:stretch>
        </p:blipFill>
        <p:spPr bwMode="auto">
          <a:xfrm>
            <a:off x="0" y="1928802"/>
            <a:ext cx="285748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929322" cy="14176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Составление задачи.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7972452" cy="2428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7484"/>
                <a:gridCol w="2657484"/>
                <a:gridCol w="2657484"/>
              </a:tblGrid>
              <a:tr h="115052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Масса 1 пакета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пакетов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Масса всех пакетов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918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 кг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Одинаковое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27 кг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918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кг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6" descr="D:\Документы\Незнайка\436877fc8306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404"/>
          <a:stretch>
            <a:fillRect/>
          </a:stretch>
        </p:blipFill>
        <p:spPr bwMode="auto">
          <a:xfrm>
            <a:off x="5429256" y="3714752"/>
            <a:ext cx="3286163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57224" y="3982998"/>
            <a:ext cx="271464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 ? ? </a:t>
            </a:r>
          </a:p>
          <a:p>
            <a:endParaRPr lang="ru-RU" sz="6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Стр. 9 № 5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14744" y="0"/>
            <a:ext cx="5429256" cy="114298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урока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28992" y="1000109"/>
            <a:ext cx="5257808" cy="3571899"/>
          </a:xfrm>
        </p:spPr>
        <p:txBody>
          <a:bodyPr>
            <a:normAutofit lnSpcReduction="10000"/>
          </a:bodyPr>
          <a:lstStyle/>
          <a:p>
            <a:pPr fontAlgn="t">
              <a:buNone/>
            </a:pPr>
            <a:r>
              <a:rPr lang="ru-RU" sz="4400" b="1" dirty="0" smtClean="0"/>
              <a:t>1.На уроке я работал:</a:t>
            </a:r>
          </a:p>
          <a:p>
            <a:pPr fontAlgn="t">
              <a:buNone/>
            </a:pPr>
            <a:r>
              <a:rPr lang="ru-RU" sz="4400" b="1" dirty="0" smtClean="0"/>
              <a:t>2.Мне понравилось:</a:t>
            </a:r>
          </a:p>
          <a:p>
            <a:pPr fontAlgn="t">
              <a:buNone/>
            </a:pPr>
            <a:r>
              <a:rPr lang="ru-RU" sz="4400" b="1" dirty="0" smtClean="0"/>
              <a:t>3. Не понравилось:</a:t>
            </a:r>
          </a:p>
          <a:p>
            <a:pPr fontAlgn="t">
              <a:buNone/>
            </a:pPr>
            <a:r>
              <a:rPr lang="ru-RU" sz="4400" b="1" dirty="0" smtClean="0"/>
              <a:t>4.Моё настроение :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 descr="http://t3.gstatic.com/images?q=tbn:ANd9GcRKz-_PWOQgFWocwrH_AcXzpuJtQcgNRA129h4ludKruqq6D46lJtNJUJ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071670" cy="3000372"/>
          </a:xfrm>
          <a:prstGeom prst="rect">
            <a:avLst/>
          </a:prstGeom>
          <a:noFill/>
        </p:spPr>
      </p:pic>
      <p:pic>
        <p:nvPicPr>
          <p:cNvPr id="7" name="Рисунок 6" descr="http://im4-tub-ru.yandex.net/i?id=122337878-12-72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428992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 rot="9881834" flipV="1">
            <a:off x="1089021" y="3275222"/>
            <a:ext cx="81016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Молодцы!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299</Words>
  <PresentationFormat>Экран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Математика. 3 класс Тема урока:  </vt:lpstr>
      <vt:lpstr>Разминка</vt:lpstr>
      <vt:lpstr>Проверка.</vt:lpstr>
      <vt:lpstr>Карточка – помогайка.</vt:lpstr>
      <vt:lpstr>«Задачкино»</vt:lpstr>
      <vt:lpstr>План решения задачи.</vt:lpstr>
      <vt:lpstr>Составление задачи.</vt:lpstr>
      <vt:lpstr>Итоги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 ур. матем.</dc:title>
  <dc:creator>Admin</dc:creator>
  <cp:lastModifiedBy>Admin</cp:lastModifiedBy>
  <cp:revision>31</cp:revision>
  <dcterms:created xsi:type="dcterms:W3CDTF">2011-12-30T14:46:23Z</dcterms:created>
  <dcterms:modified xsi:type="dcterms:W3CDTF">2013-01-18T15:24:22Z</dcterms:modified>
</cp:coreProperties>
</file>