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1" r:id="rId2"/>
    <p:sldId id="262" r:id="rId3"/>
    <p:sldId id="270" r:id="rId4"/>
    <p:sldId id="274" r:id="rId5"/>
    <p:sldId id="303" r:id="rId6"/>
    <p:sldId id="268" r:id="rId7"/>
    <p:sldId id="277" r:id="rId8"/>
    <p:sldId id="269" r:id="rId9"/>
    <p:sldId id="276" r:id="rId10"/>
    <p:sldId id="278" r:id="rId11"/>
    <p:sldId id="290" r:id="rId12"/>
    <p:sldId id="311" r:id="rId13"/>
    <p:sldId id="28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22" autoAdjust="0"/>
    <p:restoredTop sz="94660"/>
  </p:normalViewPr>
  <p:slideViewPr>
    <p:cSldViewPr>
      <p:cViewPr varScale="1">
        <p:scale>
          <a:sx n="40" d="100"/>
          <a:sy n="40" d="100"/>
        </p:scale>
        <p:origin x="-18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7A31-A670-49BD-A683-5721530CD41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A92AC7-ED1B-43DB-B44E-41D09EDA2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7A31-A670-49BD-A683-5721530CD41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92AC7-ED1B-43DB-B44E-41D09EDA2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7A31-A670-49BD-A683-5721530CD41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92AC7-ED1B-43DB-B44E-41D09EDA2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017A31-A670-49BD-A683-5721530CD41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8A92AC7-ED1B-43DB-B44E-41D09EDA2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7A31-A670-49BD-A683-5721530CD41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92AC7-ED1B-43DB-B44E-41D09EDA2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7A31-A670-49BD-A683-5721530CD41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92AC7-ED1B-43DB-B44E-41D09EDA2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92AC7-ED1B-43DB-B44E-41D09EDA2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7A31-A670-49BD-A683-5721530CD41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7A31-A670-49BD-A683-5721530CD41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92AC7-ED1B-43DB-B44E-41D09EDA2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7A31-A670-49BD-A683-5721530CD41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92AC7-ED1B-43DB-B44E-41D09EDA2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017A31-A670-49BD-A683-5721530CD41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8A92AC7-ED1B-43DB-B44E-41D09EDA2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17A31-A670-49BD-A683-5721530CD41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A92AC7-ED1B-43DB-B44E-41D09EDA2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0017A31-A670-49BD-A683-5721530CD41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8A92AC7-ED1B-43DB-B44E-41D09EDA2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44;&#1083;&#1103;%201%20&#1089;&#1077;&#1085;&#1090;&#1103;&#1073;&#1088;&#1103;%202%20&#1082;&#1083;&#1072;&#1089;&#1089;\AFilatova-Moya-Kashira(mp3-blog.info).mp3" TargetMode="Externa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Kashira-vid.jpg" TargetMode="External"/><Relationship Id="rId2" Type="http://schemas.openxmlformats.org/officeDocument/2006/relationships/hyperlink" Target="http://www.stihi.ru/avtor/petruha696969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6.png"/><Relationship Id="rId7" Type="http://schemas.openxmlformats.org/officeDocument/2006/relationships/hyperlink" Target="http://foto-planeta.com/photo/33471.html" TargetMode="External"/><Relationship Id="rId2" Type="http://schemas.openxmlformats.org/officeDocument/2006/relationships/hyperlink" Target="http://www.bankgorodov.ru/coainf/index.php?id=302776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karte.ru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kashiratv.ru/_ph/11/188551193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obory.ru/photo/?photo=36276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hyperlink" Target="http://sobory.ru/photo/?photo=72082" TargetMode="Externa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Kashira-kinoteatr.jpg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kashira.org/sites/default/files/panorama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 rot="10146309" flipV="1">
            <a:off x="1008093" y="2186243"/>
            <a:ext cx="65063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Наш край Каширский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68580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905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Разве, странствуя по миру</a:t>
            </a:r>
          </a:p>
          <a:p>
            <a:pPr lvl="0" indent="1905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Сердцу скажешь: «Выбирай!»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190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Ведь оно уже в Кашире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1905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Обрело душевный рай!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1905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AFilatova-Moya-Kashira(mp3-blog.inf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86776" y="6072206"/>
            <a:ext cx="785794" cy="7857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48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928662" y="4214819"/>
            <a:ext cx="521497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Город родимый! Кашира моя!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Песни поются от нас для тебя,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Моются камни добротной водой.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Чайки летают и весел рассвет,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Зная что краше ни где больше нет!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Любим Каширу! Гордимся тобой!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Домом родимым, второю Землёй!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Наталья Бузовкина</a:t>
            </a:r>
            <a:endParaRPr kumimoji="0" lang="ru-RU" sz="2000" b="1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upload.wikimedia.org/wikipedia/commons/thumb/e/e0/Kashira-vid.jpg/220px-Kashira-vid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85728"/>
            <a:ext cx="835824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bankgorodov.ru/coa/302776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66875" cy="15001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86050" y="214290"/>
            <a:ext cx="37902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Сельское поселение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Топкановское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1 сентября 2014\Богатищево\21072011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642919"/>
            <a:ext cx="4192595" cy="2643206"/>
          </a:xfrm>
          <a:prstGeom prst="rect">
            <a:avLst/>
          </a:prstGeom>
          <a:noFill/>
        </p:spPr>
      </p:pic>
      <p:pic>
        <p:nvPicPr>
          <p:cNvPr id="1027" name="Picture 3" descr="C:\Users\Admin\Desktop\1 сентября 2014\Богатищево\060720110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484785"/>
            <a:ext cx="3692529" cy="2520280"/>
          </a:xfrm>
          <a:prstGeom prst="rect">
            <a:avLst/>
          </a:prstGeom>
          <a:noFill/>
        </p:spPr>
      </p:pic>
      <p:pic>
        <p:nvPicPr>
          <p:cNvPr id="1028" name="Picture 4" descr="C:\Users\Admin\Desktop\1 сентября 2014\Богатищево\0607201102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9124" y="3500438"/>
            <a:ext cx="4214842" cy="3125793"/>
          </a:xfrm>
          <a:prstGeom prst="rect">
            <a:avLst/>
          </a:prstGeom>
          <a:noFill/>
        </p:spPr>
      </p:pic>
      <p:pic>
        <p:nvPicPr>
          <p:cNvPr id="7" name="Picture 2" descr="указатель на Козьяково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4357670"/>
            <a:ext cx="3000396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DSC037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8572560" cy="6526231"/>
          </a:xfrm>
          <a:prstGeom prst="rect">
            <a:avLst/>
          </a:prstGeom>
          <a:noFill/>
        </p:spPr>
      </p:pic>
      <p:pic>
        <p:nvPicPr>
          <p:cNvPr id="1027" name="Picture 3" descr="C:\Users\Admin\Desktop\DSC037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00042"/>
            <a:ext cx="8501122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Admin\Desktop\ФОТО ШАЛУНИШКИ\060720110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286124"/>
            <a:ext cx="4241818" cy="32861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72066" y="428605"/>
            <a:ext cx="35719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Большая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Подлесная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школа была открыта в качестве «Школа грамотности» в д.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Богатищево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1867г., в ней училось всего 6 человек. Первыми учителями школы были Казанская Н.И. и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Журина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М.Г.. Во время Великой Отечественной войны школа не была закрыта, дети продолжали учиться и помогали колхозу. Современное здание школы построено в 1972 г. Первым директором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Богатищевской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средней школы была Рассказова Е.Г.. С 1975 г и по настоящее время директор школы -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Автомонов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В.П.</a:t>
            </a:r>
          </a:p>
        </p:txBody>
      </p:sp>
      <p:pic>
        <p:nvPicPr>
          <p:cNvPr id="1026" name="Picture 2" descr="C:\Users\Admin\Desktop\DSC037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0"/>
            <a:ext cx="1928826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6429388" cy="92867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Из истории нашего края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История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857232"/>
            <a:ext cx="421481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5143512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Своим названием Кашира обязана речке </a:t>
            </a:r>
            <a:r>
              <a:rPr lang="ru-RU" sz="2800" b="1" dirty="0" err="1" smtClean="0">
                <a:solidFill>
                  <a:schemeClr val="bg1"/>
                </a:solidFill>
              </a:rPr>
              <a:t>Каширке</a:t>
            </a:r>
            <a:r>
              <a:rPr lang="ru-RU" sz="2800" b="1" dirty="0" smtClean="0">
                <a:solidFill>
                  <a:schemeClr val="bg1"/>
                </a:solidFill>
              </a:rPr>
              <a:t>, около впадения которой в </a:t>
            </a:r>
            <a:r>
              <a:rPr lang="ru-RU" sz="2800" b="1" u="sng" dirty="0" smtClean="0">
                <a:solidFill>
                  <a:schemeClr val="bg1"/>
                </a:solidFill>
              </a:rPr>
              <a:t>Оку</a:t>
            </a:r>
            <a:r>
              <a:rPr lang="ru-RU" sz="2800" b="1" dirty="0" smtClean="0">
                <a:solidFill>
                  <a:schemeClr val="bg1"/>
                </a:solidFill>
              </a:rPr>
              <a:t> на левом, пологом берегу Оки изначально располагался город. 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Карта окрестностей города Кашира от НаКарте.RU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928670"/>
            <a:ext cx="428628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ashiratv.ru/_ph/11/42258509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57298"/>
            <a:ext cx="342902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Каширская ГРЭС 60-70 гг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1285860"/>
            <a:ext cx="35719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kashiratv.ru/_ph/11/90817070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3857628"/>
            <a:ext cx="5427983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1473" y="3357562"/>
            <a:ext cx="2500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40 – 50 годы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6786578" y="3429000"/>
            <a:ext cx="16430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60 – 70 годы.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01112" y="3500438"/>
            <a:ext cx="6071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Каширская ГРЭС в настоящее время.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1"/>
            <a:ext cx="49154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Каширская ГРЭС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642918"/>
            <a:ext cx="6429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 1919-1922 годах началась постройка Каширской ГРЭС неподалеку от Каширы в поселке </a:t>
            </a:r>
            <a:r>
              <a:rPr lang="ru-RU" b="1" dirty="0" err="1" smtClean="0">
                <a:solidFill>
                  <a:schemeClr val="bg1"/>
                </a:solidFill>
              </a:rPr>
              <a:t>Терново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214290"/>
            <a:ext cx="56436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Каширский литейный завод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центролит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img.aucland.ru/market-photos/25/DCfK3H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928671"/>
            <a:ext cx="3255965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centrolit.nm.ru/images/image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642918"/>
            <a:ext cx="435771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centrolit.lipetsk.ru/files/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7" y="3786190"/>
            <a:ext cx="3786215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6248" y="3857628"/>
            <a:ext cx="45720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Открытое акционерное общество "Каширский литейный завод "</a:t>
            </a:r>
            <a:r>
              <a:rPr lang="ru-RU" b="1" dirty="0" err="1" smtClean="0">
                <a:solidFill>
                  <a:schemeClr val="bg1"/>
                </a:solidFill>
              </a:rPr>
              <a:t>Центролит</a:t>
            </a:r>
            <a:r>
              <a:rPr lang="ru-RU" b="1" dirty="0" smtClean="0">
                <a:solidFill>
                  <a:schemeClr val="bg1"/>
                </a:solidFill>
              </a:rPr>
              <a:t>" основано в 1963 году как Каширский Государственный союзный литейный завод "</a:t>
            </a:r>
            <a:r>
              <a:rPr lang="ru-RU" b="1" dirty="0" err="1" smtClean="0">
                <a:solidFill>
                  <a:schemeClr val="bg1"/>
                </a:solidFill>
              </a:rPr>
              <a:t>Центролит</a:t>
            </a:r>
            <a:r>
              <a:rPr lang="ru-RU" b="1" dirty="0" smtClean="0">
                <a:solidFill>
                  <a:schemeClr val="bg1"/>
                </a:solidFill>
              </a:rPr>
              <a:t>" бывшего </a:t>
            </a:r>
            <a:r>
              <a:rPr lang="ru-RU" b="1" dirty="0" err="1" smtClean="0">
                <a:solidFill>
                  <a:schemeClr val="bg1"/>
                </a:solidFill>
              </a:rPr>
              <a:t>Минстанкопрома</a:t>
            </a:r>
            <a:r>
              <a:rPr lang="ru-RU" b="1" dirty="0" smtClean="0">
                <a:solidFill>
                  <a:schemeClr val="bg1"/>
                </a:solidFill>
              </a:rPr>
              <a:t> СССР. Завод является специализированным предприятием по выпуску фасонных отливок из черных и цветных металлов, их сплавов различного применения. 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ширский район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1905000" cy="31337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4786322"/>
            <a:ext cx="87154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 книге каширских краеведов Владимира Алексеевича Смирнова и Лидии Ивановны Смирновой обобщены архивные данные, научные и публицистические материалы, а также многочисленные свидетельства старожилов и изыскания коллег-краеведов по истории их родного края с древнейших времен. Книга адресована землякам, но полезна и самому широкому кругу читателей, интересующихся судьбой историко-культурного наследия земли подмосковной, Отечества.</a:t>
            </a:r>
          </a:p>
        </p:txBody>
      </p:sp>
      <p:pic>
        <p:nvPicPr>
          <p:cNvPr id="2050" name="Picture 2" descr="C:\Users\Admin\Desktop\DSC037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785794"/>
            <a:ext cx="3071834" cy="3357586"/>
          </a:xfrm>
          <a:prstGeom prst="rect">
            <a:avLst/>
          </a:prstGeom>
          <a:noFill/>
        </p:spPr>
      </p:pic>
      <p:pic>
        <p:nvPicPr>
          <p:cNvPr id="2051" name="Picture 3" descr="C:\Users\Admin\Desktop\DSC037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785794"/>
            <a:ext cx="3214710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Аля\Мои документы\Мои рисунки\0_4a71c_1625bd2e_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85794"/>
            <a:ext cx="871543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5720" y="5572139"/>
            <a:ext cx="8572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братской могиле около поселка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Зендиково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захоронены 230 воинов, погибших в боях за Каширу. Братская могила находится в том месте, где проходила передовая в грозные дни ноября 1941 года. 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1" y="285728"/>
            <a:ext cx="38975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Посёлок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Зендиково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9"/>
            <a:ext cx="32147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Никитский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женский монастырь в Кашире Московской области.</a:t>
            </a:r>
            <a:endParaRPr lang="ru-RU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Московская область. Кашира. Никитский Каширский монастырь. Фотография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14422"/>
            <a:ext cx="250033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5720" y="3643314"/>
            <a:ext cx="27860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Преобразован в 1884 из женской общины, открытой при городской кладбищенской церкви в 1862 (с 1843 существовал на средства купца Ф. И. Руднева как богадельня). 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285728"/>
            <a:ext cx="2786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Церковь Флора и Лавра в Ямской Слободе. </a:t>
            </a:r>
          </a:p>
        </p:txBody>
      </p:sp>
      <p:pic>
        <p:nvPicPr>
          <p:cNvPr id="6" name="Рисунок 5" descr="Кашира. Церковь Флора и Лавра, , strusto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 flipV="1">
            <a:off x="3214678" y="928670"/>
            <a:ext cx="271464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357554" y="4071942"/>
            <a:ext cx="221457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1776 г. в Ямской слободе, на месте деревянной построена каменная церковь во имя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свв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мчч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Флора и Лавра. 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29322" y="214291"/>
            <a:ext cx="30003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Кашира. Собор Успения Пресвятой Богородицы.</a:t>
            </a:r>
            <a:endParaRPr lang="ru-RU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Кашира. Собор Успения Пресвятой Богородицы, , Товарищ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1071546"/>
            <a:ext cx="242889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429388" y="4286256"/>
            <a:ext cx="235745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Успенский собор выстроен к 1842 г. Строился на средства местных благотворителе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esktop\1212\Картинки Подмосковье\Здание краеведческого музея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857232"/>
            <a:ext cx="492922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857224" y="357166"/>
            <a:ext cx="49292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Каширский краеведческий музей.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://kashiratv.ru/_ph/1/31067665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643314"/>
            <a:ext cx="4154475" cy="2942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500694" y="2786058"/>
            <a:ext cx="20002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Санаторий «Роднички»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Юбилейный">
            <a:hlinkClick r:id=""/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642918"/>
            <a:ext cx="407196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8596" y="0"/>
            <a:ext cx="38576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Дворец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Спорта Юбилейный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3438" y="3143248"/>
            <a:ext cx="35004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Кинотеатр на Советской улице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upload.wikimedia.org/wikipedia/commons/thumb/9/91/Kashira-kinoteatr.jpg/220px-Kashira-kinoteatr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3643314"/>
            <a:ext cx="592935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655</TotalTime>
  <Words>422</Words>
  <Application>Microsoft Office PowerPoint</Application>
  <PresentationFormat>Экран (4:3)</PresentationFormat>
  <Paragraphs>31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Слайд 1</vt:lpstr>
      <vt:lpstr>Из истории нашего края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141</cp:revision>
  <dcterms:created xsi:type="dcterms:W3CDTF">2011-08-05T16:25:48Z</dcterms:created>
  <dcterms:modified xsi:type="dcterms:W3CDTF">2018-01-02T16:32:54Z</dcterms:modified>
</cp:coreProperties>
</file>