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69" autoAdjust="0"/>
    <p:restoredTop sz="86355" autoAdjust="0"/>
  </p:normalViewPr>
  <p:slideViewPr>
    <p:cSldViewPr>
      <p:cViewPr varScale="1">
        <p:scale>
          <a:sx n="73" d="100"/>
          <a:sy n="73" d="100"/>
        </p:scale>
        <p:origin x="-17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014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267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065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25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3079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6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263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396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937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82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02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0401D-1685-4F69-8151-EB0F67B8A312}" type="datetimeFigureOut">
              <a:rPr lang="ru-RU" smtClean="0"/>
              <a:pPr/>
              <a:t>06.10.2017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15F36-3DFE-4934-B4A5-5EE1CBCE0F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61525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2016223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Законодательные и нормативные акты РФ в области обеспечения безопасности личности, общества и государства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7057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Презентация учителя ОБЖ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БОУ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г,Омска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«Гимназия №26» Черепанова Геннадия Тихоновича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748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9614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«О радиационной безопасности населения (№3-фз  от 09.01.1996 г.)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988840"/>
            <a:ext cx="7200800" cy="427288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Устанавливает правовые основы обеспечения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радиационной безопасности населения в целях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охраны его здоровья.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В главе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изложены права и обязанности 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граждан и общественных объединений в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области обеспечения радиационной  безопасности.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esktop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1752600" cy="2609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ФЗ «О предупреждении распространения в РФ заболевания, вызываемое вирусом иммунодефицита человека (ВИЧ-инфекции)»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№38-ФЗ от 30.03.1995 г.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ru-RU" dirty="0" smtClean="0"/>
              <a:t>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Определяет основные понятия гарантии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соблюдения прав и свобод ВИЧ-инфицированных,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порядок медицинского освидетельствования,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права ВИЧ-инфицированных на получение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информации о результатах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медосвидетельствования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и при оказании им медицинской помощи.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dirty="0"/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1771650" cy="2581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ФЗ «О наркотических средствах и психотропных веществах» (№3-ФЗ от 08.01.1998 г.)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772816"/>
            <a:ext cx="8208912" cy="47525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Устанавливает правовые основы</a:t>
            </a:r>
          </a:p>
          <a:p>
            <a:pPr algn="l"/>
            <a:r>
              <a:rPr lang="ru-RU" dirty="0" smtClean="0"/>
              <a:t>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государственной политики в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сфере оборота наркотических,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психотропных веществ и их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прекурсоров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также в области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противодействия их незаконному обороту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целях охраны здоровья граждан,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государственной и общественной безопасности.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1809750" cy="2524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«О промышленной безопасности опасных производственных объектов»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№116-ФЗ от 21.07.1997 г.)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Определяет правовые, экономические и социальные основы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обеспечения безопасной эксплуатации опасных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производственных объектов и направлен на предупреждение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аварий на опасных производственных объектах и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обеспечение готовности эксплуатирующих опасные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производственные объекты юридических и индивидуальных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предпринимателей к локализации и ликвидации последствий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указанных аварий.</a:t>
            </a:r>
            <a:endParaRPr lang="ru-RU" sz="1800" dirty="0"/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1790700" cy="2552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 Об охране окружающей среды» 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№7-ФЗ от 10.01.2002 года)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7560840" cy="504056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Определяет правовые основы государственной политики в 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области охраны окружающей среды, обеспечивающие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сбалансированное решение социально-экономических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задач, сохранение благоприятной окружающей среды,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биологического разнообразия и природных ресурсов в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целях удовлетворения потребностей нынешнего и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будущих поколений, укрепления правопорядка в области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охраны окружающей среды и обеспечения экологической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безопасности.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1714500" cy="2657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«О безопасном обращении с пестицидами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№309-фз от 30.12.2008 г.)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844824"/>
            <a:ext cx="6400800" cy="475252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Устанавливает правовые основы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обеспечения безопасного обращения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с пестицидами, в том числе с их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действующими веществами, а также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агрохимикатами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целях охраны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здоровья людей и окружающей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среды.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2317229" cy="35157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5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ФЗ «О безопасности гидротехнических сооружений»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№117-фз от 21.07.1997 г.)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12776"/>
            <a:ext cx="7740352" cy="511256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Регулирует отношения, возникающие при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осуществлении деятельности по обеспечению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безопасности при проектировании, строительстве,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капитальном ремонте, эксплуатации, реконструкции 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и ликвидации гидротехнических сооружений,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устанавливает обязанности органов государственной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власти, собственников гидротехнических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сооружений и эксплуатирующих организаций по обеспечению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безопасности гидротехнических сооружений.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813" y="1316038"/>
            <a:ext cx="1800225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«О транспортной безопасности»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№16-фз от 09.02.2007 года)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7448872" cy="475252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Определяет правовые основы для обеспечения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устойчивого и безопасного функционирования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транспортного комплекса, защиты интересов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личности, общества и государства от актов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незаконного вмешательства,  в том числе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террористического характера в сфере транспортного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комплекса, права и обязанности собственников и пользователей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объектов транспортной инфраструктуры и транспортных средств</a:t>
            </a:r>
          </a:p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области обеспечения транспортной безопасности.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1790700" cy="254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«О противодействии экстремистской деятельности»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(№114-фз от 25.07.2002 года)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Федеральным законом в целях защиты прав 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свобод человека и гражданина, основ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конституционного строя, обеспечения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целостности и безопасности РФ определяются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правовые и организационные основы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противодействия экстремистской деятельности,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устанавливается ответственность за её осуществление.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1762125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72819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«О санитарно-эпидемиологическом благополучии населения (№52-фз от 30.03.1999 года)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700808"/>
            <a:ext cx="7128792" cy="489654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Направлен на обеспечение санитарно-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эпидемиологического благополучия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населения как одного из основных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условий реализации конституционных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прав граждан на охрану здоровья и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благоприятную окружающую среду.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1762125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Принята всенародным голосованием 12.12.1993 г.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Извлечения)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              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Права и свободы человека и гражданина 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гл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(глава 2)</a:t>
            </a:r>
          </a:p>
          <a:p>
            <a:pPr marL="0" indent="0"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Статья 2. Человек, его права и свободы являются высшей        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ценностью. Признание, соблюдение и защита прав и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свобод человека и гражданина – обязанности государства.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Каждый гражданин РФ обладает на её территории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всеми правами и свободами и несёт равные обязанности, 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предусмотренные Конституцией РФ (ст.6, п.2).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Статья 60. Гражданин РФ может самостоятельно осуществлять в полном объёме свои права и обязанности с 18 лет.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Статья 42. Каждый имеет право на благоприятную окружающую среду …………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Статья 43. Каждый имеет право на образование.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Статья 59. Защита Отечества является долгом и обязанностью гражданина Российской Федерации. </a:t>
            </a:r>
            <a:endParaRPr lang="ru-RU" dirty="0"/>
          </a:p>
        </p:txBody>
      </p:sp>
      <p:pic>
        <p:nvPicPr>
          <p:cNvPr id="1026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2398"/>
            <a:ext cx="216024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01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ФЗ «О качестве и безопасности пищевых продуктов»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(№29-фз от 02.01.2000 г)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496855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Регулирует отношения в области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обеспечения качества пищевых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продуктов и их безопасности для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здоровья человека.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ownloads\ind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1714500" cy="2657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Конституция РФ – основной закон нашего государства. В ней записаны права и обязанности граждан.</a:t>
            </a:r>
          </a:p>
          <a:p>
            <a:pPr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Права и обязанности граждан в области безопасности изложены в Федеральных законах «О защите населения и территорий от чрезвычайных ситуаций природного и техногенного характера», «О безопасности», «О пожарной безопасности», «Об обороне», «О гражданской обороне».</a:t>
            </a:r>
          </a:p>
          <a:p>
            <a:pPr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2006 году утверждён новый Федеральный закон «О противодействии терроризму», который определил, что для пресечения международной террористической деятельности могут использоваться Вооружённые Силы РФ.</a:t>
            </a:r>
          </a:p>
          <a:p>
            <a:pPr>
              <a:buAutoNum type="arabicPeriod"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Вооружённые Силы РФ могут использоваться также для пресечения международной террористической деятельности за пределами Российской Федерации.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248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«О защите населения и территорий от чрезвычайных ситуаций природного и техногенного характера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1994 году).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Определяет общие для Российской Федерации организационно-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-правовые нормы в области защиты граждан РФ, иностранных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граждан и лиц без гражданства, находящихся на территории РФ,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всего земельного, водного, воздушного пространства в пределах РФ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или его части, объектов производственного и социального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назначения, а также окружающей среды от чрезвычайных ситуаций природного и техногенного характера.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главе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Федерального закона определены права и обязанности граждан РФ в области защиты населения и территорий от чрезвычайных ситуаций и социальная защита пострадавших.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главе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определён порядок подготовки населения в области защиты от чрезвычайных ситуаций.</a:t>
            </a:r>
            <a:endParaRPr lang="ru-RU" sz="2000" dirty="0"/>
          </a:p>
        </p:txBody>
      </p:sp>
      <p:pic>
        <p:nvPicPr>
          <p:cNvPr id="2050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122413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484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Российской Федерации «О безопасности»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2010 году).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законе определены основные принципы и содержание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деятельности по обеспечению безопасности государства,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общественной безопасности, экологической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безопасности, безопасности личности, иных видов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езопасности, предусмотренных законодательством, полномочия и функции федеральных органов государственной власти, органов государственной власти субъектов Российской Федерации, органов местного самоуправления в области безопасности, а также статус Совета Безопасности.</a:t>
            </a:r>
            <a:endParaRPr lang="ru-RU" sz="2000" dirty="0"/>
          </a:p>
        </p:txBody>
      </p:sp>
      <p:pic>
        <p:nvPicPr>
          <p:cNvPr id="3074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201622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093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«О пожарной безопасности»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1994 году)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законе определены общие правовые, экономические 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ссоциальные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основы обеспечения пожарной безопасности в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Российской Федерации. Определён порядок установления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отношений в области пожарной безопасности между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органами государственной власти, органами местного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амоуправления, учреждениями, организациями, крестьянскими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(фермерскими) хозяйствами.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Законом предусмотрено обязательное обучение детей в дошкольных образовательных учреждениях и лиц, обучающихся в образовательных учреждениях, мерам пожарной безопасности.</a:t>
            </a:r>
            <a:endParaRPr lang="ru-RU" dirty="0"/>
          </a:p>
        </p:txBody>
      </p:sp>
      <p:pic>
        <p:nvPicPr>
          <p:cNvPr id="4098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155189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898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«О гражданской обороне»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1998 году)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законе определены задачи, правовые основы их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осуществления и полномочия органов государственной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власти Российской Федерации, органов исполнительной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власти субъектов Российской Федерации, органов местного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самоуправления и организаций в области гражданской обороны.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Определены права и обязанности граждан в области гражданской обороны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статья 10)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2050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614" y="1609078"/>
            <a:ext cx="1301073" cy="2035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12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«О противодействии терроризму»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2006 году)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законе установлены основные принципы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противодействия терроризму, правовые и организационные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основы профилактики терроризма и борьбы с ним,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минимизации и (или) ликвидации последствий проявлений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терроризма, а также правовые и организационные основы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применения Вооружённых Сил РФ в борьбе с терроризмом.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ФЗ «О борьбе с терроризмом»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принят в 1998 году).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Закон определяет правовые и организационные основы борьбы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с терроризмом в РФ, порядок координации деятельности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осуществляющих борьбу с терроризмом всех органов власти,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общественных объединений и организаций независимо от форм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собственности, должностных лиц и отдельных граждан, а также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права, обязанности и гарантии граждан в связи с осуществлением борьбы с терроризмом.</a:t>
            </a:r>
            <a:endParaRPr lang="ru-RU" sz="2000" dirty="0"/>
          </a:p>
        </p:txBody>
      </p:sp>
      <p:pic>
        <p:nvPicPr>
          <p:cNvPr id="3074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774" y="4365104"/>
            <a:ext cx="128915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енадий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" y="1556792"/>
            <a:ext cx="128915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03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«Технический регламент о требованиях пожарной безопасности»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2008 году).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Закон принят в целях защиты жизни, здоровья, имущества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граждан и юридических лиц, государственного и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муниципального имущества от пожаров.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Законом определены основные положения технического 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регулирования в области пожарной безопасности и установлены общие требования пожарной безопасности к объектам защиты (продукции), в том числе к зданиям, сооружениям и строениям, промышленным объектам, пожарно-технической продукции и продукции общего назначения.</a:t>
            </a:r>
            <a:endParaRPr lang="ru-RU" sz="2000" dirty="0"/>
          </a:p>
        </p:txBody>
      </p:sp>
      <p:pic>
        <p:nvPicPr>
          <p:cNvPr id="1026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524" y="1484784"/>
            <a:ext cx="137316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496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Федеральный закон «О безопасности дорожного движения» (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принят в 1995 году).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sz="2000" dirty="0"/>
              <a:t> </a:t>
            </a:r>
            <a:r>
              <a:rPr lang="ru-RU" sz="2000" dirty="0" smtClean="0"/>
              <a:t>      Является основным нормативным правовым документом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в области дорожного движения.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Задачами являются: охрана жизни, здоровья и имущества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                     граждан, защита их прав и законных интересов, а также</a:t>
            </a:r>
          </a:p>
          <a:p>
            <a:pPr marL="0" indent="0">
              <a:buNone/>
            </a:pPr>
            <a:r>
              <a:rPr lang="ru-RU" sz="2000" dirty="0"/>
              <a:t>з</a:t>
            </a:r>
            <a:r>
              <a:rPr lang="ru-RU" sz="2000" dirty="0" smtClean="0"/>
              <a:t>ащита интересов общества и государства путём предупреждения дорожно-транспортных происшествий, снижения тяжести их последствий.</a:t>
            </a:r>
          </a:p>
          <a:p>
            <a:pPr marL="0" indent="0">
              <a:buNone/>
            </a:pPr>
            <a:r>
              <a:rPr lang="ru-RU" sz="2000" dirty="0" smtClean="0"/>
              <a:t>Этот документ в отличие от правил дорожного движения регламентирует требования, предъявляемые не только к непосредственным участникам дорожного движения (водителям), но и к организаторам дорожного движения.</a:t>
            </a:r>
            <a:endParaRPr lang="ru-RU" dirty="0"/>
          </a:p>
        </p:txBody>
      </p:sp>
      <p:pic>
        <p:nvPicPr>
          <p:cNvPr id="4098" name="Picture 2" descr="C:\Users\Генадий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1665734" cy="157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237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1528</Words>
  <Application>Microsoft Office PowerPoint</Application>
  <PresentationFormat>Экран (4:3)</PresentationFormat>
  <Paragraphs>172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Законодательные и нормативные акты РФ в области обеспечения безопасности личности, общества и государства</vt:lpstr>
      <vt:lpstr>Конституция Российской Федерации.  Принята всенародным голосованием 12.12.1993 г. (Извлечения) </vt:lpstr>
      <vt:lpstr>Федеральный закон «О защите населения и территорий от чрезвычайных ситуаций природного и техногенного характера (принят в 1994 году).</vt:lpstr>
      <vt:lpstr>Федеральный закон Российской Федерации «О безопасности» (принят в 2010 году).</vt:lpstr>
      <vt:lpstr>Федеральный закон «О пожарной безопасности» (принят в 1994 году)</vt:lpstr>
      <vt:lpstr>Федеральный закон «О гражданской обороне» (принят в 1998 году)</vt:lpstr>
      <vt:lpstr>Федеральный закон «О противодействии терроризму» (принят в 2006 году)</vt:lpstr>
      <vt:lpstr>Федеральный закон «Технический регламент о требованиях пожарной безопасности» (принят в 2008 году).</vt:lpstr>
      <vt:lpstr>Федеральный закон «О безопасности дорожного движения» (принят в 1995 году).</vt:lpstr>
      <vt:lpstr>Федеральный закон «О радиационной безопасности населения (№3-фз  от 09.01.1996 г.)</vt:lpstr>
      <vt:lpstr>ФЗ «О предупреждении распространения в РФ заболевания, вызываемое вирусом иммунодефицита человека (ВИЧ-инфекции)» (№38-ФЗ от 30.03.1995 г.).</vt:lpstr>
      <vt:lpstr>ФЗ «О наркотических средствах и психотропных веществах» (№3-ФЗ от 08.01.1998 г.)</vt:lpstr>
      <vt:lpstr>ФЗ «О промышленной безопасности опасных производственных объектов» (№116-ФЗ от 21.07.1997 г.)</vt:lpstr>
      <vt:lpstr>ФЗ « Об охране окружающей среды» (№7-ФЗ от 10.01.2002 года)</vt:lpstr>
      <vt:lpstr>ФЗ «О безопасном обращении с пестицидами и агрохимикатами» (№309-фз от 30.12.2008 г.)</vt:lpstr>
      <vt:lpstr>ФЗ «О безопасности гидротехнических сооружений» (№117-фз от 21.07.1997 г.)</vt:lpstr>
      <vt:lpstr>ФЗ «О транспортной безопасности» (№16-фз от 09.02.2007 года)</vt:lpstr>
      <vt:lpstr>ФЗ «О противодействии экстремистской деятельности» (№114-фз от 25.07.2002 года)</vt:lpstr>
      <vt:lpstr>ФЗ «О санитарно-эпидемиологическом благополучии населения (№52-фз от 30.03.1999 года)</vt:lpstr>
      <vt:lpstr>ФЗ «О качестве и безопасности пищевых продуктов» (№29-фз от 02.01.2000 г)</vt:lpstr>
      <vt:lpstr>Выводы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Нормативно-правовая база РФ в области обеспечения безопасности населения в чрезвычайных ситуациях</dc:title>
  <dc:creator>Генадий</dc:creator>
  <cp:lastModifiedBy>123</cp:lastModifiedBy>
  <cp:revision>74</cp:revision>
  <dcterms:created xsi:type="dcterms:W3CDTF">2014-10-27T14:02:02Z</dcterms:created>
  <dcterms:modified xsi:type="dcterms:W3CDTF">2017-10-06T16:28:11Z</dcterms:modified>
</cp:coreProperties>
</file>