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40D67-D954-4777-9F25-106BF486166F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E7E13-3B56-4632-975B-27F0ADEA3A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ото больш. перемена\DSCN5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500174"/>
            <a:ext cx="4429124" cy="3321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то больш. перемена\DSCN56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785926"/>
            <a:ext cx="3524275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ото больш. перемена\DSCN5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390527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то больш. перемена\DSCN5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071678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ото больш. перемена\DSCN56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500174"/>
            <a:ext cx="3357554" cy="2518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ото больш. перемена\DSCN56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то больш. перемена\DSCN56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714488"/>
            <a:ext cx="4286279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2018-01-02T12:22:55Z</dcterms:created>
  <dcterms:modified xsi:type="dcterms:W3CDTF">2018-01-02T12:27:34Z</dcterms:modified>
</cp:coreProperties>
</file>