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BCA8-AA7D-4C75-8941-4B9C49064EBC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D6F2-AC0B-4EA2-81E5-D43C3788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BCA8-AA7D-4C75-8941-4B9C49064EBC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D6F2-AC0B-4EA2-81E5-D43C3788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BCA8-AA7D-4C75-8941-4B9C49064EBC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D6F2-AC0B-4EA2-81E5-D43C3788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BCA8-AA7D-4C75-8941-4B9C49064EBC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D6F2-AC0B-4EA2-81E5-D43C3788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BCA8-AA7D-4C75-8941-4B9C49064EBC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D6F2-AC0B-4EA2-81E5-D43C3788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BCA8-AA7D-4C75-8941-4B9C49064EBC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D6F2-AC0B-4EA2-81E5-D43C3788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BCA8-AA7D-4C75-8941-4B9C49064EBC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D6F2-AC0B-4EA2-81E5-D43C3788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BCA8-AA7D-4C75-8941-4B9C49064EBC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D6F2-AC0B-4EA2-81E5-D43C3788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BCA8-AA7D-4C75-8941-4B9C49064EBC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D6F2-AC0B-4EA2-81E5-D43C3788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BCA8-AA7D-4C75-8941-4B9C49064EBC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D6F2-AC0B-4EA2-81E5-D43C3788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5BCA8-AA7D-4C75-8941-4B9C49064EBC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ED6F2-AC0B-4EA2-81E5-D43C3788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5BCA8-AA7D-4C75-8941-4B9C49064EBC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ED6F2-AC0B-4EA2-81E5-D43C37887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23928" y="4509120"/>
            <a:ext cx="3744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i="1" dirty="0" smtClean="0">
                <a:solidFill>
                  <a:srgbClr val="002060"/>
                </a:solidFill>
              </a:rPr>
              <a:t>Старшая группа №4 «Землянички»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63688" y="2276872"/>
            <a:ext cx="5760640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i="1" dirty="0" smtClean="0">
                <a:solidFill>
                  <a:schemeClr val="accent4">
                    <a:lumMod val="75000"/>
                  </a:schemeClr>
                </a:solidFill>
              </a:rPr>
              <a:t>Экскурсия в библиотеку ДК «Родина»</a:t>
            </a:r>
          </a:p>
          <a:p>
            <a:pPr algn="ctr"/>
            <a:endParaRPr lang="ru-RU" sz="3500" b="1" i="1" dirty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ru-RU" sz="4900" b="1" i="1" dirty="0" smtClean="0">
                <a:solidFill>
                  <a:schemeClr val="accent4">
                    <a:lumMod val="75000"/>
                  </a:schemeClr>
                </a:solidFill>
              </a:rPr>
              <a:t>«Юный читатель» </a:t>
            </a:r>
            <a:endParaRPr lang="ru-RU" sz="49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5976" y="4797152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rgbClr val="002060"/>
                </a:solidFill>
              </a:rPr>
              <a:t>Май 2017 г.</a:t>
            </a:r>
            <a:endParaRPr lang="ru-RU" sz="1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презентация библиоте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452320" y="6488668"/>
            <a:ext cx="1691680" cy="369332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35694">
            <a:off x="5880873" y="180042"/>
            <a:ext cx="2638864" cy="4081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325298">
            <a:off x="1691680" y="188640"/>
            <a:ext cx="3168352" cy="3968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55776" y="3212976"/>
            <a:ext cx="5191125" cy="3378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презентация библиоте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452320" y="6488668"/>
            <a:ext cx="1691680" cy="369332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291667">
            <a:off x="1642559" y="859823"/>
            <a:ext cx="3906837" cy="3902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36150">
            <a:off x="5148064" y="260648"/>
            <a:ext cx="3758059" cy="5010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презентация библиоте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452320" y="6488668"/>
            <a:ext cx="1691680" cy="369332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89147">
            <a:off x="6135534" y="778451"/>
            <a:ext cx="2700471" cy="370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967792">
            <a:off x="1738836" y="425505"/>
            <a:ext cx="2953721" cy="3938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79912" y="3212976"/>
            <a:ext cx="3264002" cy="3480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презентация библиоте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452320" y="6488668"/>
            <a:ext cx="1691680" cy="369332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548680"/>
            <a:ext cx="648072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5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4500" b="1" i="1" dirty="0" smtClean="0">
                <a:solidFill>
                  <a:srgbClr val="002060"/>
                </a:solidFill>
              </a:rPr>
              <a:t>Читайте и любите книги!</a:t>
            </a:r>
          </a:p>
          <a:p>
            <a:pPr algn="ctr"/>
            <a:endParaRPr lang="ru-RU" sz="4500" b="1" i="1" dirty="0">
              <a:solidFill>
                <a:srgbClr val="002060"/>
              </a:solidFill>
            </a:endParaRPr>
          </a:p>
          <a:p>
            <a:pPr algn="ctr"/>
            <a:r>
              <a:rPr lang="ru-RU" sz="4500" b="1" i="1" dirty="0" smtClean="0">
                <a:solidFill>
                  <a:srgbClr val="002060"/>
                </a:solidFill>
              </a:rPr>
              <a:t>Спасибо за внимание!</a:t>
            </a:r>
            <a:endParaRPr lang="ru-RU" sz="4500" b="1" i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5733256"/>
            <a:ext cx="4067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Презентацию выполнили воспитатели:</a:t>
            </a:r>
          </a:p>
          <a:p>
            <a:r>
              <a:rPr lang="ru-RU" dirty="0" err="1" smtClean="0"/>
              <a:t>Чечкина</a:t>
            </a:r>
            <a:r>
              <a:rPr lang="ru-RU" dirty="0" smtClean="0"/>
              <a:t> О.С., </a:t>
            </a:r>
          </a:p>
          <a:p>
            <a:r>
              <a:rPr lang="ru-RU" dirty="0" smtClean="0"/>
              <a:t>Павлова Т.А.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презентация библиоте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596336" y="6488668"/>
            <a:ext cx="1547664" cy="369332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9458" name="Picture 2" descr="https://pp.userapi.com/c840132/v840132166/4077/G_ZWbD9KuF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75656" y="692696"/>
            <a:ext cx="7517928" cy="5056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презентация библиоте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596336" y="6488668"/>
            <a:ext cx="1547664" cy="369332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91680" y="332656"/>
            <a:ext cx="4722233" cy="35420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1" name="Picture 5" descr="https://pp.userapi.com/c840132/v840132166/4013/KyCTyRr40c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95936" y="2996952"/>
            <a:ext cx="4739681" cy="35547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презентация библиоте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7596336" y="6488668"/>
            <a:ext cx="1547664" cy="369332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1920" y="3429000"/>
            <a:ext cx="5058221" cy="31118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47664" y="404664"/>
            <a:ext cx="4689481" cy="3292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презентация библиоте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596336" y="6488668"/>
            <a:ext cx="1547664" cy="369332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293518">
            <a:off x="1691680" y="260648"/>
            <a:ext cx="5202237" cy="309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6" descr="https://pp.userapi.com/c840132/v840132166/406d/sMtRgU0ejQ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47664" y="3789040"/>
            <a:ext cx="4715808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https://pp.userapi.com/c840132/v840132166/4027/RWXd_2F9IAg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477909">
            <a:off x="4702025" y="2270109"/>
            <a:ext cx="4279325" cy="2888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презентация библиоте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596336" y="6488668"/>
            <a:ext cx="1547664" cy="369332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8434" name="Picture 2" descr="https://pp.userapi.com/c840132/v840132166/4081/4JEWSsu7cz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388123">
            <a:off x="4211960" y="332656"/>
            <a:ext cx="4260644" cy="3232098"/>
          </a:xfrm>
          <a:prstGeom prst="rect">
            <a:avLst/>
          </a:prstGeom>
          <a:noFill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407152">
            <a:off x="1619672" y="2996952"/>
            <a:ext cx="5202237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презентация библиоте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596336" y="6488668"/>
            <a:ext cx="1547664" cy="369332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47664" y="188640"/>
            <a:ext cx="3816424" cy="2862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0" name="Picture 2" descr="https://pp.userapi.com/c840132/v840132166/4095/DrP9g-htld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8024" y="1412776"/>
            <a:ext cx="4176464" cy="3164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547664" y="3717032"/>
            <a:ext cx="4050109" cy="3037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презентация библиоте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452320" y="6488668"/>
            <a:ext cx="1691680" cy="369332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47664" y="260648"/>
            <a:ext cx="3967162" cy="3902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20072" y="1988840"/>
            <a:ext cx="3528392" cy="47045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презентация библиоте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452320" y="6488668"/>
            <a:ext cx="1691680" cy="369332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91880" y="1772816"/>
            <a:ext cx="302433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40152" y="3068960"/>
            <a:ext cx="2965590" cy="36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91680" y="260648"/>
            <a:ext cx="2736304" cy="34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41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4</cp:revision>
  <dcterms:created xsi:type="dcterms:W3CDTF">2017-05-28T14:31:55Z</dcterms:created>
  <dcterms:modified xsi:type="dcterms:W3CDTF">2018-01-02T09:37:38Z</dcterms:modified>
</cp:coreProperties>
</file>