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7" r:id="rId3"/>
    <p:sldId id="258" r:id="rId4"/>
    <p:sldId id="274" r:id="rId5"/>
    <p:sldId id="275" r:id="rId6"/>
    <p:sldId id="277" r:id="rId7"/>
    <p:sldId id="259" r:id="rId8"/>
    <p:sldId id="260" r:id="rId9"/>
    <p:sldId id="261" r:id="rId10"/>
    <p:sldId id="262" r:id="rId11"/>
    <p:sldId id="263" r:id="rId12"/>
    <p:sldId id="264" r:id="rId13"/>
    <p:sldId id="272" r:id="rId14"/>
    <p:sldId id="265" r:id="rId15"/>
    <p:sldId id="273" r:id="rId16"/>
    <p:sldId id="276" r:id="rId17"/>
    <p:sldId id="266" r:id="rId18"/>
    <p:sldId id="267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B0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48" autoAdjust="0"/>
    <p:restoredTop sz="86502" autoAdjust="0"/>
  </p:normalViewPr>
  <p:slideViewPr>
    <p:cSldViewPr>
      <p:cViewPr varScale="1">
        <p:scale>
          <a:sx n="59" d="100"/>
          <a:sy n="59" d="100"/>
        </p:scale>
        <p:origin x="-8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0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9854D-213B-46B0-9ABB-78AF89113243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FF95-1AE6-47A6-A5D5-9BFB4D79D5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073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EFF95-1AE6-47A6-A5D5-9BFB4D79D56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r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wipe dir="r"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8820472" cy="122413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/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Муниципальное автономное дошкольное образовательное учреждение   «Детский сад № 59» городского округа город  Стерлитамак РБ</a:t>
            </a:r>
            <a:endParaRPr lang="ru-RU" sz="2400" i="1" dirty="0">
              <a:solidFill>
                <a:schemeClr val="bg1"/>
              </a:solidFill>
              <a:effectLst/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276872"/>
            <a:ext cx="8143056" cy="4320480"/>
          </a:xfrm>
        </p:spPr>
        <p:txBody>
          <a:bodyPr>
            <a:normAutofit fontScale="700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5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</a:p>
          <a:p>
            <a:pPr algn="ctr">
              <a:spcBef>
                <a:spcPts val="0"/>
              </a:spcBef>
            </a:pPr>
            <a:r>
              <a:rPr lang="ru-RU" sz="5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«Условия организации  сюжетно – ролевой игры на современном этапе»</a:t>
            </a: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			</a:t>
            </a: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endParaRPr lang="ru-RU" sz="32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Подготовила воспитатель:</a:t>
            </a:r>
          </a:p>
          <a:p>
            <a:pPr algn="ctr">
              <a:spcBef>
                <a:spcPts val="0"/>
              </a:spcBef>
            </a:pP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						   Алексеева Г.Р.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hoto-113311977_4562390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789040"/>
            <a:ext cx="3851920" cy="2888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87888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Предметно – игровая среда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должна изменяться в зависимости от содержания знаний, полученных детьми, от игровых интересов детей и уровня  развития  их игры.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Дети должны иметь возможность приспосабливать, передвигать мебель, т.е. самостоятельно организовывать  игровое пространство.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	Педагог, принимая  участие в организации сюжетно – ролевой игры, должен передавать постепенно опыт построения сюжетной игры, заботится  о создании предметно – игровой обстановки в группе, которая является   стимулом развития сюжетно – ролевой игры.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19256" cy="12961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Педагогическая ценность макета в организации предметно – игровой  	среды ДОУ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484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Макет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это, уменьшенный образец пространства и объектов воображаемого мира(реалистичного или фантастического).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Педагоги должны  ориентироваться на организацию сюжетно – ролевых игр, в которых каждый ребенок сможет: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-удовлетворять свои интересы;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-реализовать свои возможности;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-создавать игровой сюжет и реализовать его;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-проявлять индивидуальные особенности игрового творчества.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такие условия  помогают макеты, они являются более высокой степенью сюжетно – ролевых игр, они востребованы старшими дошкольниками и способствуют развитию ребенка.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детских садах нужен  «универсальный» макет.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 Универсальные» макеты условно делятся на два типа:</a:t>
            </a:r>
          </a:p>
          <a:p>
            <a:pPr marL="0" indent="-4572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1.Макеты – модели: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представляет собой небольшую плоскость с закрепленными на ней сооружениями(дома, светофор, мелкий  транспорт, деревья, цветы).</a:t>
            </a:r>
          </a:p>
          <a:p>
            <a:pPr marL="0" indent="-457200" algn="just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2.Макеты – карты: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представляют  собой плоскости  с обозначенными на них местами для расположения объектов и несколькими ключевыми объектами -  маркерами  пространства. Так, на макете – карте «Улицы города» цветом выделяются дороги, площадки для зданий.</a:t>
            </a:r>
          </a:p>
          <a:p>
            <a:pPr marL="0" indent="-457200" algn="just">
              <a:spcBef>
                <a:spcPts val="0"/>
              </a:spcBef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«Универсальные» макеты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Содержимое 13" descr="wr-720.sh-18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1772816"/>
            <a:ext cx="424428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8T7aBqds3YQ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4008" y="1844824"/>
            <a:ext cx="4172272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Ландшафтный макет – карта-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плоскость  с обозначенной цветом природной территорией (лес-зеленый цвет, река – голубой цвет, земля- коричневый цвет), дополняется несколькими на ней маркерами- деревьями, цветами.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«Универсальный» макет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всего лишь знак, «наводящий» детей на воображаемую ситуацию, объединяющий участников совместной игры, в рамках которого осуществляется «сборка» игровых замыслов.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играх с макетами дети обозначают конкретную цель, самостоятельно дополняют их по своему желанию, применяя продуктивную деятельность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Ландшафтный макет - карта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yw6gR6F68-8-768x51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204864"/>
            <a:ext cx="403860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 descr="9f12e01aeb1048403aa7d583961b83b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276872"/>
            <a:ext cx="424428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tsad-93987-144031524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44824"/>
            <a:ext cx="417227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1357148809_img_801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916832"/>
            <a:ext cx="4244280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Существуют приемы, способствующие  повышению интереса детей к играм с макетами: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-художественная литература;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-художественные тексты;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-мультфильмы.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Например,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макет – карта «Улицы города» может на время превратиться в Цветочный город Незнайки и его друзей.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Макетирование способствует развитию  речи: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изготовлении макета дети описывают, сравнивают,  рассуждают, тем самым пополняя свой словарный запас.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Макетирование тесно связано с математикой: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закрепляются  математические понятия , как пространство, количество, размер, цвет.</a:t>
            </a: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Способствует сенсорному развитию  детей: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разными по фактуре, качеству, форме материалами, развивает мелкую моторику рук.</a:t>
            </a:r>
          </a:p>
          <a:p>
            <a:pPr marL="0" indent="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следует отметить , что макет – это центральный элемент, организующий  предметную среду для игры  с мелкими  игрушками. Он способствует развитию воображения и детского творчества, где педагог, выступает  как создатель  проблемной ситуации и помощник в реализации игровых замыслов, т. е. направляет замыслы детей вопросами: «Что было дальше?», «Что с ними случилось?».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Макет поднимает игру к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сюжетосложению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новый уровень, содействует общему развитию дошкольников.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08012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организации сюжетно – ролевой игры необходимо: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556792"/>
            <a:ext cx="8640960" cy="5040560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1.Выполнение санитарно – гигиенических требований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(влажная уборка, проветривание, мытье игрушек)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2.Организация игрового пространства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(организация предметно-игровой среды с учетом возрастных и индивидуальных особенностей детей; атрибуты к сюжетно- ролевой  игры; создание безопасных условий игры)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3.Наличие игрушек.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Сюжетно – образная  игрушка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 игрушка, отражающая в себе образ одушевленного существа(мишки, зайцы, котики).Важный аспект таких игр – постановка  определенного сюжета(сказка, жизненная ситуация).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Техническая игрушка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 Она отражает средства передвижения,  технику, используемые в труде, средство связи  и информации.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800" dirty="0" smtClean="0"/>
              <a:t>-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Игрушка- забава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Это- смешные человечки, фигурки  зверей. В основе их лежит движение, сюрприз, неожиданность.</a:t>
            </a:r>
          </a:p>
          <a:p>
            <a:pPr marL="457200" indent="-457200"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Маскарадно- елочная  игрушка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Она лишь напоминает тот или иной персонаж, например – хвост, клюв, ушки.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Спортивно-моторная 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Предназначена для  осуществления задач физического воспитания.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Музыкальная 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Удовлетворяет интерес к звукам.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Театральная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Служит для эстетического воспитания, развивает  речь, мышление, воображение.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Дидактическая  игрушка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Предназначена для сенсорного и умственного развития детей(пирамиды, матрешки, парные картинки).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Строительный  материал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Для развития конструктивных способностей.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Игрушка -  самоделка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При изготовлении игрушки ребенок мыслит, преодолевает затруднения, радуется успеху.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кузнецы-богородская-игрушка-расписна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4149080"/>
            <a:ext cx="3600400" cy="2463552"/>
          </a:xfrm>
          <a:effectLst>
            <a:innerShdw blurRad="114300">
              <a:prstClr val="black">
                <a:alpha val="92000"/>
              </a:prstClr>
            </a:innerShdw>
          </a:effectLst>
        </p:spPr>
      </p:pic>
      <p:pic>
        <p:nvPicPr>
          <p:cNvPr id="7" name="Содержимое 6" descr="image5.jpg"/>
          <p:cNvPicPr>
            <a:picLocks noGrp="1" noChangeAspect="1"/>
          </p:cNvPicPr>
          <p:nvPr>
            <p:ph type="pic" idx="4294967295"/>
          </p:nvPr>
        </p:nvPicPr>
        <p:blipFill>
          <a:blip r:embed="rId4" cstate="print"/>
          <a:srcRect l="1047" r="1047"/>
          <a:stretch>
            <a:fillRect/>
          </a:stretch>
        </p:blipFill>
        <p:spPr>
          <a:xfrm>
            <a:off x="467544" y="1052736"/>
            <a:ext cx="3672408" cy="2880320"/>
          </a:xfrm>
          <a:effectLst>
            <a:innerShdw blurRad="114300">
              <a:prstClr val="black">
                <a:alpha val="81000"/>
              </a:prstClr>
            </a:innerShdw>
          </a:effectLst>
        </p:spPr>
      </p:pic>
      <p:pic>
        <p:nvPicPr>
          <p:cNvPr id="13" name="Рисунок 12" descr="4c17579d1edf3310ea6c9b58282afcd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340768"/>
            <a:ext cx="4320480" cy="4968552"/>
          </a:xfrm>
          <a:prstGeom prst="rect">
            <a:avLst/>
          </a:prstGeom>
          <a:effectLst>
            <a:innerShdw blurRad="114300">
              <a:prstClr val="black">
                <a:alpha val="91000"/>
              </a:prstClr>
            </a:innerShdw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_0169768_image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772816"/>
            <a:ext cx="3970784" cy="39604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Содержимое 7" descr="ddbd2f1e-1f0f-40b9-8ab6-5f41e92eabb1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4" y="1772816"/>
            <a:ext cx="4032448" cy="39604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сюжетообразующими функциями выделяются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типа игрового игрушек: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«Предметы оперирования»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игрушки, имитирующие реальные предметы – орудия, инструменты, средства человеческой  деятельности.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чашки,  утюг, руль, молоток.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«Игрушки персонажи»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куклы, фигурки людей и животных; сюда же относятся ролевые атрибуты.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Например,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белая шапочка врача, каска пожарника.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«Маркеры (знаки) игрового пространства»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–это игрушки(игровой материал), указывающий на место действия, обстановку, в которой оно происходит.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Например,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игрушечная кухонная плита, дом – теремок, переносная стенка автобуса.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к игрушкам.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-должна побуждать детей к творчеству, формировать дружеские  взаимоотношения;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-отражать здоровый юмор;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-окрашена стойкими безопасными красками;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-легко подвергаться обработке.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yite-grushe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861048"/>
            <a:ext cx="3801336" cy="280831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4.Организация центров сюжетной игры и педагогические задачи соответственно возрасту.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8712968" cy="518457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400" dirty="0" smtClean="0"/>
              <a:t>    Предметно-игровая среда в современных ДОУ должна отвечать определенным требования: это свобода движения ребенком темы, сюжета игры, игрушек, места и времени   игры. При этом необходимо учитывать возрастные особенности детей дошкольного возраста. Создавая в ДОУ  условия для осуществления права на игру, необходимо выделить подходящее место, оборудовав его  универсальной предметно- игровой средой, пригодной для различных видов игр.</a:t>
            </a:r>
          </a:p>
          <a:p>
            <a:pPr algn="just">
              <a:buNone/>
            </a:pPr>
            <a:r>
              <a:rPr lang="ru-RU" sz="2400" dirty="0" smtClean="0"/>
              <a:t>    Принцип универсальности предметно- игровой  среды  позволяет трансформировать ее в соответствии с видом игры, ее содержанием и перспективами развития.</a:t>
            </a:r>
            <a:r>
              <a:rPr lang="ru-RU" sz="2400" dirty="0" smtClean="0">
                <a:cs typeface="Times New Roman" pitchFamily="18" charset="0"/>
              </a:rPr>
              <a:t> Именно поэтому, предметно - игровая среда должна быть развивающей, т.е. она должна моделировать  развитие игры  и ребенка через игру.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состав предметно – игровой среды входят: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-крупное организующее игровое поле;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-игровое оборудование;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-игрушки;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-атрибуты ;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-игровые материалы.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3f783ad397f9739e692b220a0c0cf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3140968"/>
            <a:ext cx="3888432" cy="32403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931</TotalTime>
  <Words>1044</Words>
  <Application>Microsoft Office PowerPoint</Application>
  <PresentationFormat>Экран (4:3)</PresentationFormat>
  <Paragraphs>83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Муниципальное автономное дошкольное образовательное учреждение   «Детский сад № 59» городского округа город  Стерлитамак РБ</vt:lpstr>
      <vt:lpstr>Для организации сюжетно – ролевой игры необходимо:</vt:lpstr>
      <vt:lpstr>Слайд 3</vt:lpstr>
      <vt:lpstr>Слайд 4</vt:lpstr>
      <vt:lpstr>Слайд 5</vt:lpstr>
      <vt:lpstr>В соответствии с сюжетообразующими функциями выделяются три типа игрового игрушек:</vt:lpstr>
      <vt:lpstr>Требования к игрушкам.</vt:lpstr>
      <vt:lpstr>4.Организация центров сюжетной игры и педагогические задачи соответственно возрасту.</vt:lpstr>
      <vt:lpstr>Слайд 9</vt:lpstr>
      <vt:lpstr>Слайд 10</vt:lpstr>
      <vt:lpstr>Педагогическая ценность макета в организации предметно – игровой   среды ДОУ </vt:lpstr>
      <vt:lpstr>Слайд 12</vt:lpstr>
      <vt:lpstr>«Универсальные» макеты</vt:lpstr>
      <vt:lpstr>Слайд 14</vt:lpstr>
      <vt:lpstr>Ландшафтный макет - карта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Воспитатель гр 6</dc:creator>
  <cp:lastModifiedBy>Алимбекова Г Л</cp:lastModifiedBy>
  <cp:revision>106</cp:revision>
  <dcterms:created xsi:type="dcterms:W3CDTF">2016-11-26T10:12:35Z</dcterms:created>
  <dcterms:modified xsi:type="dcterms:W3CDTF">2017-04-02T15:05:22Z</dcterms:modified>
</cp:coreProperties>
</file>