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p=34&amp;text=%D0%91%D0%9B%D0%98%D0%9D%D0%AB&amp;img_url=http://s47.radikal.ru/i115/1102/90/18306a162bb6.jpg&amp;pos=1039&amp;rpt=simag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8.jpeg"/><Relationship Id="rId2" Type="http://schemas.openxmlformats.org/officeDocument/2006/relationships/hyperlink" Target="http://images.yandex.ru/yandsearch?text=%D0%91%D0%9B%D0%98%D0%9D%D0%AB&amp;img_url=http://vkusno.tv/wp-content/uploads/2011/08/516.jpg&amp;pos=9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2&amp;text=%D0%91%D0%9B%D0%98%D0%9D%D0%AB&amp;img_url=http://blog.lib.umn.edu/admisfa/prospective/pancakes-757344.jpg&amp;pos=65&amp;rpt=simage" TargetMode="Externa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yandsearch?p=1&amp;text=%D0%91%D0%9B%D0%98%D0%9D%D0%AB&amp;img_url=http://s61.radikal.ru/i174/0903/39/c58f77914f45.jpg&amp;pos=32&amp;rpt=simag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yandsearch?p=13&amp;text=%D0%91%D0%9B%D0%98%D0%9D%D0%AB&amp;img_url=http://cs304408.userapi.com/u707674/-5/x_a76ba663.jpg&amp;pos=415&amp;rpt=simag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1%D0%9B%D0%98%D0%9D%D0%AB&amp;img_url=http://uzy.ru/uploads/images/1/13800ccf28.jpg&amp;pos=43&amp;rpt=simag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images.yandex.ru/yandsearch?p=6&amp;text=%D0%91%D0%9B%D0%98%D0%9D%D0%AB&amp;img_url=http://www.animashka.info/_ph/103/2/506293478.jpg&amp;pos=190&amp;rpt=simage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p=6&amp;text=%D0%91%D0%9B%D0%98%D0%9D%D0%AB&amp;img_url=http://s.primamedia.ru/f/70x35/193/192885.jpg&amp;pos=187&amp;rpt=simag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5&amp;text=%D0%91%D0%9B%D0%98%D0%9D%D0%AB&amp;img_url=http://www.bugaga.ru/uploads/posts/2010-02/1265985865_ccb32a597a3e.jpg&amp;pos=162&amp;rpt=sima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tovim.ru/recepts/sbs/full.shtml?re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785794"/>
            <a:ext cx="5103026" cy="379533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/>
              <a:t>БЛИНЫ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3357562"/>
            <a:ext cx="4857784" cy="292895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   </a:t>
            </a:r>
            <a:endParaRPr lang="ru-RU" sz="2400" dirty="0"/>
          </a:p>
        </p:txBody>
      </p:sp>
      <p:pic>
        <p:nvPicPr>
          <p:cNvPr id="13314" name="Picture 2" descr="http://im5-tub-ru.yandex.net/i?id=106133042-6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85794"/>
            <a:ext cx="3000396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Елена Олеговна\школа\к празднику Русскиее\блины\65652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216" y="1"/>
            <a:ext cx="916521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33264"/>
            <a:ext cx="5122912" cy="66247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Я пеку румяные</a:t>
            </a:r>
            <a:br>
              <a:rPr lang="ru-RU" dirty="0" smtClean="0"/>
            </a:br>
            <a:r>
              <a:rPr lang="ru-RU" dirty="0" smtClean="0"/>
              <a:t>Русские блины</a:t>
            </a:r>
            <a:br>
              <a:rPr lang="ru-RU" dirty="0" smtClean="0"/>
            </a:br>
            <a:r>
              <a:rPr lang="ru-RU" dirty="0" smtClean="0"/>
              <a:t>По рецепту древнему</a:t>
            </a:r>
            <a:br>
              <a:rPr lang="ru-RU" dirty="0" smtClean="0"/>
            </a:br>
            <a:r>
              <a:rPr lang="ru-RU" dirty="0" smtClean="0"/>
              <a:t>Предков старины</a:t>
            </a:r>
            <a:br>
              <a:rPr lang="ru-RU" dirty="0" smtClean="0"/>
            </a:br>
            <a:r>
              <a:rPr lang="ru-RU" dirty="0" smtClean="0"/>
              <a:t>Знает его тайну</a:t>
            </a:r>
            <a:br>
              <a:rPr lang="ru-RU" dirty="0" smtClean="0"/>
            </a:br>
            <a:r>
              <a:rPr lang="ru-RU" dirty="0" smtClean="0"/>
              <a:t>Бабушка моя,</a:t>
            </a:r>
            <a:br>
              <a:rPr lang="ru-RU" dirty="0" smtClean="0"/>
            </a:br>
            <a:r>
              <a:rPr lang="ru-RU" dirty="0" smtClean="0"/>
              <a:t>По наследству – мама,</a:t>
            </a:r>
            <a:br>
              <a:rPr lang="ru-RU" dirty="0" smtClean="0"/>
            </a:br>
            <a:r>
              <a:rPr lang="ru-RU" dirty="0" smtClean="0"/>
              <a:t>И, конечно, я</a:t>
            </a:r>
            <a:br>
              <a:rPr lang="ru-RU" dirty="0" smtClean="0"/>
            </a:br>
            <a:r>
              <a:rPr lang="ru-RU" dirty="0" smtClean="0"/>
              <a:t>Сладкие, медовые,</a:t>
            </a:r>
            <a:br>
              <a:rPr lang="ru-RU" dirty="0" smtClean="0"/>
            </a:br>
            <a:r>
              <a:rPr lang="ru-RU" dirty="0" smtClean="0"/>
              <a:t>С мёдом, с молоком</a:t>
            </a:r>
            <a:br>
              <a:rPr lang="ru-RU" dirty="0" smtClean="0"/>
            </a:br>
            <a:r>
              <a:rPr lang="ru-RU" dirty="0" smtClean="0"/>
              <a:t>Ароматы сладкие</a:t>
            </a:r>
            <a:br>
              <a:rPr lang="ru-RU" dirty="0" smtClean="0"/>
            </a:br>
            <a:r>
              <a:rPr lang="ru-RU" dirty="0" smtClean="0"/>
              <a:t>Заполняют дом</a:t>
            </a:r>
            <a:br>
              <a:rPr lang="ru-RU" dirty="0" smtClean="0"/>
            </a:br>
            <a:r>
              <a:rPr lang="ru-RU" dirty="0" smtClean="0"/>
              <a:t>Три огромных блюда</a:t>
            </a:r>
            <a:br>
              <a:rPr lang="ru-RU" dirty="0" smtClean="0"/>
            </a:br>
            <a:r>
              <a:rPr lang="ru-RU" dirty="0" smtClean="0"/>
              <a:t>Напеку блинов, -</a:t>
            </a:r>
            <a:br>
              <a:rPr lang="ru-RU" dirty="0" smtClean="0"/>
            </a:br>
            <a:r>
              <a:rPr lang="ru-RU" dirty="0" smtClean="0"/>
              <a:t>Приходите в гости –</a:t>
            </a:r>
            <a:br>
              <a:rPr lang="ru-RU" dirty="0" smtClean="0"/>
            </a:br>
            <a:r>
              <a:rPr lang="ru-RU" dirty="0" smtClean="0"/>
              <a:t>Чай уже готов!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И. Агеева</a:t>
            </a:r>
            <a:endParaRPr lang="ru-RU" dirty="0"/>
          </a:p>
        </p:txBody>
      </p:sp>
      <p:pic>
        <p:nvPicPr>
          <p:cNvPr id="4098" name="Picture 2" descr="http://im7-tub-ru.yandex.net/i?id=102943713-5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5000636"/>
            <a:ext cx="2133600" cy="1428750"/>
          </a:xfrm>
          <a:prstGeom prst="rect">
            <a:avLst/>
          </a:prstGeom>
          <a:noFill/>
        </p:spPr>
      </p:pic>
      <p:pic>
        <p:nvPicPr>
          <p:cNvPr id="4100" name="Picture 4" descr="http://im7-tub-ru.yandex.net/i?id=379127184-21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714620"/>
            <a:ext cx="2071702" cy="1500198"/>
          </a:xfrm>
          <a:prstGeom prst="rect">
            <a:avLst/>
          </a:prstGeom>
          <a:noFill/>
        </p:spPr>
      </p:pic>
      <p:pic>
        <p:nvPicPr>
          <p:cNvPr id="4102" name="Picture 6" descr="http://im3-tub-ru.yandex.net/i?id=189500663-46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571480"/>
            <a:ext cx="2000264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Титан\Desktop\Новая папка\84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1477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776289"/>
            <a:ext cx="6960414" cy="8667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>
                <a:solidFill>
                  <a:srgbClr val="833713"/>
                </a:solidFill>
                <a:effectLst/>
                <a:latin typeface="Trebuchet ms"/>
              </a:rPr>
              <a:t>Дни Масленицы. Названия</a:t>
            </a:r>
            <a:br>
              <a:rPr lang="ru-RU" sz="3200" b="1" dirty="0">
                <a:solidFill>
                  <a:srgbClr val="833713"/>
                </a:solidFill>
                <a:effectLst/>
                <a:latin typeface="Trebuchet ms"/>
              </a:rPr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8062912" cy="44291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Первый день Масленицы: Понедельник - «встреча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»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Второй день Масленицы - «</a:t>
            </a:r>
            <a:r>
              <a:rPr lang="ru-RU" b="1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заигрыши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»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Третий день Масленицы - «лакомка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»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Четвертый день Масленицы - «широкий четверг» - «разгул, перелом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»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Пятый день Масленицы - тещины вечерки - гостевой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день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Шестой день Масленицы - </a:t>
            </a:r>
            <a:r>
              <a:rPr lang="ru-RU" b="1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золовкины</a:t>
            </a:r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 </a:t>
            </a:r>
            <a:r>
              <a:rPr lang="ru-RU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посиделки</a:t>
            </a:r>
          </a:p>
          <a:p>
            <a:pPr algn="just"/>
            <a:r>
              <a:rPr lang="ru-RU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Седьмой день Масленицы - прощеное воскресенье - проводы, </a:t>
            </a:r>
            <a:r>
              <a:rPr lang="ru-RU" b="1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Helvetica Neue"/>
              </a:rPr>
              <a:t>целовник</a:t>
            </a:r>
            <a:endParaRPr lang="ru-RU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Рисунок 3" descr="Блины с припеко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1428760" cy="1143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7-tub-ru.yandex.net/i?id=96043796-3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500042"/>
            <a:ext cx="764386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52155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/>
              <a:t>С языческих времен сохранился у нас обычай на Масленицу печь блины. Некогда это был жертвенный хлеб, дар богу Перуну и другим языческим богам. Этим символом солнца провожали зиму и встречали весну. Православная церковь, не в силах побороть эту традицию, вынуждена была узаконить Масленичную неделю перед началом Великого Поста.    </a:t>
            </a:r>
            <a:endParaRPr lang="ru-RU" sz="2400" dirty="0"/>
          </a:p>
        </p:txBody>
      </p:sp>
      <p:pic>
        <p:nvPicPr>
          <p:cNvPr id="1028" name="Picture 4" descr="C:\Users\Asus\Desktop\к празднику Русскиее\Новая папка (2)\yandsear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357694"/>
            <a:ext cx="2286016" cy="2286016"/>
          </a:xfrm>
          <a:prstGeom prst="rect">
            <a:avLst/>
          </a:prstGeom>
          <a:noFill/>
        </p:spPr>
      </p:pic>
      <p:pic>
        <p:nvPicPr>
          <p:cNvPr id="1032" name="Picture 8" descr="http://im3-tub-ru.yandex.net/i?id=338093319-32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357694"/>
            <a:ext cx="2500330" cy="2286016"/>
          </a:xfrm>
          <a:prstGeom prst="rect">
            <a:avLst/>
          </a:prstGeom>
          <a:noFill/>
        </p:spPr>
      </p:pic>
      <p:pic>
        <p:nvPicPr>
          <p:cNvPr id="1034" name="Picture 10" descr="http://im3-tub-ru.yandex.net/i?id=51026657-41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4429132"/>
            <a:ext cx="242889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4860032" cy="67413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Каких только   рецептов любимого   кушанья  не изобрели в самых разных уголках земли! </a:t>
            </a:r>
          </a:p>
          <a:p>
            <a:pPr>
              <a:buNone/>
            </a:pPr>
            <a:r>
              <a:rPr lang="ru-RU" dirty="0" smtClean="0"/>
              <a:t>     К   примеру,  немцы  и французы   издавна отдавали предпочтение тонким блинкам, свернутым в  </a:t>
            </a:r>
            <a:r>
              <a:rPr lang="ru-RU" dirty="0" err="1" smtClean="0"/>
              <a:t>рулетики</a:t>
            </a:r>
            <a:r>
              <a:rPr lang="ru-RU" dirty="0" smtClean="0"/>
              <a:t>  с различной начинкой. </a:t>
            </a:r>
          </a:p>
          <a:p>
            <a:pPr>
              <a:buNone/>
            </a:pPr>
            <a:r>
              <a:rPr lang="ru-RU" dirty="0" smtClean="0"/>
              <a:t>     Англичане,  придумали добавлять в него местный эль и солодовую муку. Мексиканцы пополнили блинное    семейство своими   знаменитыми </a:t>
            </a:r>
            <a:r>
              <a:rPr lang="ru-RU" dirty="0" err="1" smtClean="0"/>
              <a:t>тортильяс</a:t>
            </a:r>
            <a:r>
              <a:rPr lang="ru-RU" dirty="0" smtClean="0"/>
              <a:t>,   в   которые заворачивали фасолевую или мясную начинку с томатным   соусом. </a:t>
            </a:r>
            <a:endParaRPr lang="ru-RU" dirty="0"/>
          </a:p>
        </p:txBody>
      </p:sp>
      <p:pic>
        <p:nvPicPr>
          <p:cNvPr id="1026" name="Picture 2" descr="D:\Елена Олеговна\школа\к празднику Русскиее\блины\54859942_maslen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3863" y="214290"/>
            <a:ext cx="4350137" cy="5823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438222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400" dirty="0" smtClean="0"/>
              <a:t> Самое интересное, что к блинам во многих европейских странах относились не только как к лакомству, но и как к своеобразному развлечению. По средневековой традиции в Грешный вторник (последний день перед началом Великого поста у католиков) устраивались забавные гонки, целью которых было добежать до финиша, на ходу подбрасывая блины на сковородах(уронивший блин выбывал из игры). Эта традиция жива и в наши дни.</a:t>
            </a:r>
            <a:endParaRPr lang="ru-RU" sz="2400" dirty="0"/>
          </a:p>
        </p:txBody>
      </p:sp>
      <p:pic>
        <p:nvPicPr>
          <p:cNvPr id="11266" name="Picture 2" descr="http://im4-tub-ru.yandex.net/i?id=463036047-0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572008"/>
            <a:ext cx="242889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тан\Desktop\Новая папка\1744727000f711aaf1cd0bbcbd71cbe41427608b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820472" cy="68478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373616" cy="58326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Ни в одной стране мира к блинам не относились с таким почтением, как на Руси. Да и не просто с почтением, а с самым настоящим благоговением, превратив их в символ всенародно любимого праздника Масленицы.</a:t>
            </a:r>
            <a:endParaRPr lang="ru-RU" dirty="0"/>
          </a:p>
        </p:txBody>
      </p:sp>
      <p:pic>
        <p:nvPicPr>
          <p:cNvPr id="3075" name="Picture 3" descr="D:\Елена Олеговна\школа\к празднику Русскиее\блины\594681108b0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6175" y="3094038"/>
            <a:ext cx="3740001" cy="3603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385765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ru-RU" dirty="0" smtClean="0"/>
              <a:t>	</a:t>
            </a:r>
            <a:r>
              <a:rPr lang="ru-RU" sz="2800" dirty="0" smtClean="0"/>
              <a:t>Блины были привнесены в русскую кухню   завоевателями  -  варягами (викингами) в IX веке. С тех пор это одно из самых популярных изделий русской   народной     кулинарии. Насчитывается   до   сотни   их разновидностей: сдобные, постные, красные,  крестьянские,  царские, боярские. </a:t>
            </a:r>
            <a:endParaRPr lang="ru-RU" sz="2800" dirty="0"/>
          </a:p>
        </p:txBody>
      </p:sp>
      <p:pic>
        <p:nvPicPr>
          <p:cNvPr id="8194" name="Picture 2" descr="http://im5-tub-ru.yandex.net/i?id=114011009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71942"/>
            <a:ext cx="271464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Блины с припеком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100" dirty="0" smtClean="0"/>
              <a:t>Так называют блины, в которые запечены какие-либо продукты. </a:t>
            </a:r>
            <a:br>
              <a:rPr lang="ru-RU" sz="3100" dirty="0" smtClean="0"/>
            </a:br>
            <a:endParaRPr lang="ru-RU" dirty="0"/>
          </a:p>
        </p:txBody>
      </p:sp>
      <p:pic>
        <p:nvPicPr>
          <p:cNvPr id="4" name="Рисунок 6" descr="Блины с припеком. Фото-рецепт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071810"/>
            <a:ext cx="485778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571481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Припеки могут быть самые разные: нарезанный кольцами или полукольцами и обжаренный до золотистого цвета репчатый лук, нашинкованный и слегка обжаренный зеленый лук, мелко рубленные или нарезанные тонкими кружочками вареные яйца, жареные грибы, жареное или отварное мясо или рыба, рыба соленая (семга, кета и др.), припущенные в сахарном сиропе фрукты, а также многие другие продукты по вкусу домашнего кулинара.</a:t>
            </a:r>
            <a:endParaRPr lang="ru-RU" dirty="0"/>
          </a:p>
        </p:txBody>
      </p:sp>
      <p:pic>
        <p:nvPicPr>
          <p:cNvPr id="4" name="Рисунок 3" descr="Блины с припеко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4429132"/>
            <a:ext cx="2361879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рипёк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4429132"/>
            <a:ext cx="2219003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Грибы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5" y="4429132"/>
            <a:ext cx="2428892" cy="19288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135</TotalTime>
  <Words>137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БЛИНЫ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Блины с припеком</vt:lpstr>
      <vt:lpstr>Презентация PowerPoint</vt:lpstr>
      <vt:lpstr>Презентация PowerPoint</vt:lpstr>
      <vt:lpstr>Презентация PowerPoint</vt:lpstr>
      <vt:lpstr>Презентация PowerPoint</vt:lpstr>
      <vt:lpstr>Дни Масленицы. Названия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Титан</dc:creator>
  <cp:lastModifiedBy>ACER</cp:lastModifiedBy>
  <cp:revision>16</cp:revision>
  <dcterms:created xsi:type="dcterms:W3CDTF">2012-12-13T17:27:25Z</dcterms:created>
  <dcterms:modified xsi:type="dcterms:W3CDTF">2016-03-06T13:19:21Z</dcterms:modified>
</cp:coreProperties>
</file>