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1A416C-954B-4E5D-8F46-EEF4ACF31B98}" type="datetimeFigureOut">
              <a:rPr lang="ru-RU" smtClean="0"/>
              <a:t>05.11.2017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DB3011A-77EE-4982-A2DE-6BE4009C90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97510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«Москва – столица Родины»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93096" y="4822201"/>
            <a:ext cx="5050904" cy="20345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обучающаяся  10 класса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Филиала МБОУСО  с. Красное в  с.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Ищеино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Аринина Ксения.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65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Moskau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Hauptstadt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Russlands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3297560" cy="5229200"/>
          </a:xfrm>
        </p:spPr>
        <p:txBody>
          <a:bodyPr>
            <a:normAutofit/>
          </a:bodyPr>
          <a:lstStyle/>
          <a:p>
            <a:pPr algn="r"/>
            <a:r>
              <a:rPr lang="en-US" sz="2000" dirty="0" err="1" smtClean="0"/>
              <a:t>Moskau</a:t>
            </a:r>
            <a:r>
              <a:rPr lang="en-US" sz="2000" dirty="0" smtClean="0"/>
              <a:t> </a:t>
            </a:r>
            <a:r>
              <a:rPr lang="en-US" sz="2000" dirty="0" err="1" smtClean="0"/>
              <a:t>gehört</a:t>
            </a:r>
            <a:r>
              <a:rPr lang="en-US" sz="2000" dirty="0" smtClean="0"/>
              <a:t> </a:t>
            </a:r>
            <a:r>
              <a:rPr lang="en-US" sz="2000" dirty="0" err="1" smtClean="0"/>
              <a:t>zu</a:t>
            </a:r>
            <a:r>
              <a:rPr lang="en-US" sz="2000" dirty="0" smtClean="0"/>
              <a:t> den </a:t>
            </a:r>
            <a:r>
              <a:rPr lang="en-US" sz="2000" dirty="0" err="1" smtClean="0"/>
              <a:t>größten</a:t>
            </a:r>
            <a:r>
              <a:rPr lang="en-US" sz="2000" dirty="0" smtClean="0"/>
              <a:t> </a:t>
            </a:r>
            <a:r>
              <a:rPr lang="en-US" sz="2000" dirty="0" err="1" smtClean="0"/>
              <a:t>Metropolen</a:t>
            </a:r>
            <a:r>
              <a:rPr lang="en-US" sz="2000" dirty="0" smtClean="0"/>
              <a:t> der Welt. </a:t>
            </a:r>
            <a:r>
              <a:rPr lang="de-DE" sz="2000" dirty="0"/>
              <a:t>D</a:t>
            </a:r>
            <a:r>
              <a:rPr lang="de-DE" sz="2000" dirty="0" smtClean="0"/>
              <a:t>ie </a:t>
            </a:r>
            <a:r>
              <a:rPr lang="de-DE" sz="2000" dirty="0"/>
              <a:t>Bevölkerung der Stadt beträgt 12 380 664 </a:t>
            </a:r>
            <a:r>
              <a:rPr lang="de-DE" sz="2000" dirty="0" smtClean="0"/>
              <a:t>Menschen. Die Geschichte von der Hauptstadt Russland zahlt viele Jahrhunderte, und </a:t>
            </a:r>
            <a:r>
              <a:rPr lang="en-US" sz="2000" dirty="0" err="1" smtClean="0"/>
              <a:t>jährlich</a:t>
            </a:r>
            <a:r>
              <a:rPr lang="en-US" sz="2000" dirty="0" smtClean="0"/>
              <a:t> </a:t>
            </a:r>
            <a:r>
              <a:rPr lang="en-US" sz="2000" dirty="0" err="1" smtClean="0"/>
              <a:t>besuchen</a:t>
            </a:r>
            <a:r>
              <a:rPr lang="en-US" sz="2000" dirty="0" smtClean="0"/>
              <a:t> </a:t>
            </a:r>
            <a:r>
              <a:rPr lang="en-US" sz="2000" dirty="0" err="1" smtClean="0"/>
              <a:t>Moskau</a:t>
            </a:r>
            <a:r>
              <a:rPr lang="en-US" sz="2000" dirty="0" smtClean="0"/>
              <a:t> </a:t>
            </a:r>
            <a:r>
              <a:rPr lang="en-US" sz="2000" dirty="0" err="1" smtClean="0"/>
              <a:t>zahlreiche</a:t>
            </a:r>
            <a:r>
              <a:rPr lang="en-US" sz="2000" dirty="0" smtClean="0"/>
              <a:t> </a:t>
            </a:r>
            <a:r>
              <a:rPr lang="en-US" sz="2000" dirty="0" err="1" smtClean="0"/>
              <a:t>Touristen</a:t>
            </a:r>
            <a:r>
              <a:rPr lang="en-US" sz="2000" dirty="0" smtClean="0"/>
              <a:t> </a:t>
            </a:r>
            <a:r>
              <a:rPr lang="en-US" sz="2000" dirty="0" err="1" smtClean="0"/>
              <a:t>aus</a:t>
            </a:r>
            <a:r>
              <a:rPr lang="en-US" sz="2000" dirty="0" smtClean="0"/>
              <a:t> den </a:t>
            </a:r>
            <a:r>
              <a:rPr lang="en-US" sz="2000" dirty="0" err="1" smtClean="0"/>
              <a:t>verschiedenen</a:t>
            </a:r>
            <a:r>
              <a:rPr lang="en-US" sz="2000" dirty="0" smtClean="0"/>
              <a:t> </a:t>
            </a:r>
            <a:r>
              <a:rPr lang="en-US" sz="2000" dirty="0" err="1" smtClean="0"/>
              <a:t>Ländern</a:t>
            </a:r>
            <a:r>
              <a:rPr lang="en-US" sz="2000" dirty="0" smtClean="0"/>
              <a:t>, um die </a:t>
            </a:r>
            <a:r>
              <a:rPr lang="en-US" sz="2000" dirty="0" err="1" smtClean="0"/>
              <a:t>Sehenswürdigkeiten</a:t>
            </a:r>
            <a:r>
              <a:rPr lang="en-US" sz="2000" dirty="0" smtClean="0"/>
              <a:t> der   </a:t>
            </a:r>
            <a:r>
              <a:rPr lang="en-US" sz="2000" dirty="0" err="1" smtClean="0"/>
              <a:t>Stadt</a:t>
            </a:r>
            <a:r>
              <a:rPr lang="en-US" sz="2000" dirty="0" smtClean="0"/>
              <a:t> </a:t>
            </a:r>
            <a:r>
              <a:rPr lang="en-US" sz="2000" dirty="0" err="1" smtClean="0"/>
              <a:t>zu</a:t>
            </a:r>
            <a:r>
              <a:rPr lang="en-US" sz="2000" dirty="0" smtClean="0"/>
              <a:t> </a:t>
            </a:r>
            <a:r>
              <a:rPr lang="en-US" sz="2000" dirty="0" err="1" smtClean="0"/>
              <a:t>sehen</a:t>
            </a:r>
            <a:r>
              <a:rPr lang="en-US" sz="2000" dirty="0"/>
              <a:t>.</a:t>
            </a:r>
            <a:r>
              <a:rPr lang="en-US" sz="2000" dirty="0" smtClean="0"/>
              <a:t>  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628800"/>
            <a:ext cx="5084167" cy="4392488"/>
          </a:xfrm>
        </p:spPr>
      </p:pic>
    </p:spTree>
    <p:extLst>
      <p:ext uri="{BB962C8B-B14F-4D97-AF65-F5344CB8AC3E}">
        <p14:creationId xmlns:p14="http://schemas.microsoft.com/office/powerpoint/2010/main" val="856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434282"/>
          </a:xfrm>
        </p:spPr>
        <p:txBody>
          <a:bodyPr>
            <a:noAutofit/>
          </a:bodyPr>
          <a:lstStyle/>
          <a:p>
            <a:pPr algn="ctr"/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Moskau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anziehend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für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Reisende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weil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viele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Kulturangebode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hat.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Hier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gibt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interessante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Museen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großen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Samlungen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Ausstellungen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und 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viele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Theater.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Besonders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bekannt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das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Bolschoj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-Theater, auf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dessen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Buhne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beruhmte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Musiker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und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Schauspieler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auftreten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Weltbekannt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auch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die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Tretjakowski-Galerie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die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uber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eine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bedeutende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Sammlung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berühmter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Gemälde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3212976"/>
            <a:ext cx="3657600" cy="29523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212976"/>
            <a:ext cx="3744416" cy="2915036"/>
          </a:xfrm>
        </p:spPr>
      </p:pic>
    </p:spTree>
    <p:extLst>
      <p:ext uri="{BB962C8B-B14F-4D97-AF65-F5344CB8AC3E}">
        <p14:creationId xmlns:p14="http://schemas.microsoft.com/office/powerpoint/2010/main" val="164445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Die </a:t>
            </a:r>
            <a:r>
              <a:rPr lang="en-US" dirty="0" err="1" smtClean="0"/>
              <a:t>Basilius-Kathedrale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050" y="1600200"/>
            <a:ext cx="6519899" cy="4873625"/>
          </a:xfrm>
        </p:spPr>
      </p:pic>
    </p:spTree>
    <p:extLst>
      <p:ext uri="{BB962C8B-B14F-4D97-AF65-F5344CB8AC3E}">
        <p14:creationId xmlns:p14="http://schemas.microsoft.com/office/powerpoint/2010/main" val="397467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Moskauer</a:t>
            </a:r>
            <a:r>
              <a:rPr lang="en-US" dirty="0"/>
              <a:t> Staatliche </a:t>
            </a:r>
            <a:r>
              <a:rPr lang="en-US" dirty="0" err="1"/>
              <a:t>Lomonossow-Universität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  <p:extLst>
      <p:ext uri="{BB962C8B-B14F-4D97-AF65-F5344CB8AC3E}">
        <p14:creationId xmlns:p14="http://schemas.microsoft.com/office/powerpoint/2010/main" val="286753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Der Gorki-Park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00" y="1600200"/>
            <a:ext cx="7333000" cy="4873625"/>
          </a:xfrm>
        </p:spPr>
      </p:pic>
    </p:spTree>
    <p:extLst>
      <p:ext uri="{BB962C8B-B14F-4D97-AF65-F5344CB8AC3E}">
        <p14:creationId xmlns:p14="http://schemas.microsoft.com/office/powerpoint/2010/main" val="163360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err="1"/>
              <a:t>Ostankino</a:t>
            </a:r>
            <a:r>
              <a:rPr lang="de-DE" dirty="0"/>
              <a:t>-Fernsehturm-ein Denkmal der sowjetischen Epoche. Der Turm ist mit 540 Metern. Es ist das höchste Gebäude in Europa. Dieses Gebäude hat 45 Stockwerke.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44824"/>
            <a:ext cx="7256286" cy="4797152"/>
          </a:xfrm>
        </p:spPr>
      </p:pic>
    </p:spTree>
    <p:extLst>
      <p:ext uri="{BB962C8B-B14F-4D97-AF65-F5344CB8AC3E}">
        <p14:creationId xmlns:p14="http://schemas.microsoft.com/office/powerpoint/2010/main" val="301647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86</TotalTime>
  <Words>163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на тему: «Москва – столица Родины»</vt:lpstr>
      <vt:lpstr>Moskau – die Hauptstadt Russlands</vt:lpstr>
      <vt:lpstr>Moskau ist  anziehend für Reisende, weil es viele Kulturangebode hat. Hier gibt  es interessante Museen mit großen  Samlungen, Ausstellungen und  viele Theater. Besonders bekannt ist das Bolschoj-Theater, auf dessen Buhne beruhmte Musiker und Schauspieler auftreten. Weltbekannt ist auch    die Tretjakowski-Galerie, die uber   eine bedeutende Sammlung berühmter Gemälde.</vt:lpstr>
      <vt:lpstr>Die Basilius-Kathedrale</vt:lpstr>
      <vt:lpstr>Moskauer Staatliche Lomonossow-Universität</vt:lpstr>
      <vt:lpstr>Der Gorki-Park</vt:lpstr>
      <vt:lpstr>Ostankino-Fernsehturm-ein Denkmal der sowjetischen Epoche. Der Turm ist mit 540 Metern. Es ist das höchste Gebäude in Europa. Dieses Gebäude hat 45 Stockwerke.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«Москва – столица Родины»</dc:title>
  <dc:creator>User</dc:creator>
  <cp:lastModifiedBy>User</cp:lastModifiedBy>
  <cp:revision>8</cp:revision>
  <dcterms:created xsi:type="dcterms:W3CDTF">2017-11-05T18:34:11Z</dcterms:created>
  <dcterms:modified xsi:type="dcterms:W3CDTF">2017-11-05T20:00:18Z</dcterms:modified>
</cp:coreProperties>
</file>