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69" r:id="rId2"/>
    <p:sldId id="264" r:id="rId3"/>
    <p:sldId id="266" r:id="rId4"/>
    <p:sldId id="262" r:id="rId5"/>
    <p:sldId id="258" r:id="rId6"/>
    <p:sldId id="259" r:id="rId7"/>
    <p:sldId id="260" r:id="rId8"/>
    <p:sldId id="261" r:id="rId9"/>
    <p:sldId id="268" r:id="rId10"/>
    <p:sldId id="267" r:id="rId11"/>
    <p:sldId id="263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38" autoAdjust="0"/>
  </p:normalViewPr>
  <p:slideViewPr>
    <p:cSldViewPr>
      <p:cViewPr varScale="1">
        <p:scale>
          <a:sx n="69" d="100"/>
          <a:sy n="69" d="100"/>
        </p:scale>
        <p:origin x="-14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5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673C95F9-1EDD-499C-AB64-9097D1B13373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0A4115A-B627-4243-88D5-78D6A9C962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C95F9-1EDD-499C-AB64-9097D1B13373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4115A-B627-4243-88D5-78D6A9C962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C95F9-1EDD-499C-AB64-9097D1B13373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4115A-B627-4243-88D5-78D6A9C962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73C95F9-1EDD-499C-AB64-9097D1B13373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0A4115A-B627-4243-88D5-78D6A9C962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673C95F9-1EDD-499C-AB64-9097D1B13373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E0A4115A-B627-4243-88D5-78D6A9C962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C95F9-1EDD-499C-AB64-9097D1B13373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4115A-B627-4243-88D5-78D6A9C962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C95F9-1EDD-499C-AB64-9097D1B13373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4115A-B627-4243-88D5-78D6A9C962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73C95F9-1EDD-499C-AB64-9097D1B13373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0A4115A-B627-4243-88D5-78D6A9C962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C95F9-1EDD-499C-AB64-9097D1B13373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4115A-B627-4243-88D5-78D6A9C962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73C95F9-1EDD-499C-AB64-9097D1B13373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0A4115A-B627-4243-88D5-78D6A9C962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73C95F9-1EDD-499C-AB64-9097D1B13373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0A4115A-B627-4243-88D5-78D6A9C962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73C95F9-1EDD-499C-AB64-9097D1B13373}" type="datetimeFigureOut">
              <a:rPr lang="ru-RU" smtClean="0"/>
              <a:pPr/>
              <a:t>13.06.2017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0A4115A-B627-4243-88D5-78D6A9C962E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1680" y="188640"/>
            <a:ext cx="6264696" cy="576064"/>
          </a:xfrm>
        </p:spPr>
        <p:txBody>
          <a:bodyPr>
            <a:noAutofit/>
          </a:bodyPr>
          <a:lstStyle/>
          <a:p>
            <a:pPr algn="ctr"/>
            <a:r>
              <a:rPr lang="ru-RU" sz="2000" b="0" dirty="0" smtClean="0">
                <a:solidFill>
                  <a:schemeClr val="tx1"/>
                </a:solidFill>
              </a:rPr>
              <a:t>Муниципальное бюджетное образовательное учреждение  </a:t>
            </a:r>
            <a:r>
              <a:rPr lang="ru-RU" sz="2000" b="0" dirty="0" err="1" smtClean="0">
                <a:solidFill>
                  <a:schemeClr val="tx1"/>
                </a:solidFill>
              </a:rPr>
              <a:t>Михейковская</a:t>
            </a:r>
            <a:r>
              <a:rPr lang="ru-RU" sz="2000" b="0" dirty="0" smtClean="0">
                <a:solidFill>
                  <a:schemeClr val="tx1"/>
                </a:solidFill>
              </a:rPr>
              <a:t> средняя школа.</a:t>
            </a:r>
            <a:endParaRPr lang="ru-RU" sz="2000" b="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99792" y="4149080"/>
            <a:ext cx="6172200" cy="1793794"/>
          </a:xfrm>
        </p:spPr>
        <p:txBody>
          <a:bodyPr>
            <a:normAutofit/>
          </a:bodyPr>
          <a:lstStyle/>
          <a:p>
            <a:pPr algn="ctr"/>
            <a:r>
              <a:rPr lang="ru-RU" b="0" dirty="0" smtClean="0">
                <a:solidFill>
                  <a:schemeClr val="tx1"/>
                </a:solidFill>
              </a:rPr>
              <a:t>Выполнила: ученица7 класса</a:t>
            </a:r>
          </a:p>
          <a:p>
            <a:pPr algn="ctr"/>
            <a:r>
              <a:rPr lang="ru-RU" b="0" dirty="0" err="1" smtClean="0">
                <a:solidFill>
                  <a:schemeClr val="tx1"/>
                </a:solidFill>
              </a:rPr>
              <a:t>Шлапакова</a:t>
            </a:r>
            <a:r>
              <a:rPr lang="ru-RU" b="0" dirty="0" smtClean="0">
                <a:solidFill>
                  <a:schemeClr val="tx1"/>
                </a:solidFill>
              </a:rPr>
              <a:t> Ксения.</a:t>
            </a:r>
          </a:p>
          <a:p>
            <a:pPr algn="ctr"/>
            <a:r>
              <a:rPr lang="ru-RU" b="0" dirty="0" smtClean="0">
                <a:solidFill>
                  <a:schemeClr val="tx1"/>
                </a:solidFill>
              </a:rPr>
              <a:t>Руководитель: учитель по химии</a:t>
            </a:r>
          </a:p>
          <a:p>
            <a:pPr algn="ctr"/>
            <a:r>
              <a:rPr lang="ru-RU" b="0" dirty="0" smtClean="0">
                <a:solidFill>
                  <a:schemeClr val="tx1"/>
                </a:solidFill>
              </a:rPr>
              <a:t>Тимирязева Елена Анатольевна.</a:t>
            </a:r>
          </a:p>
          <a:p>
            <a:pPr algn="ctr"/>
            <a:endParaRPr lang="ru-RU" sz="1400" b="0" dirty="0">
              <a:solidFill>
                <a:schemeClr val="tx1"/>
              </a:solidFill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2195736" y="1844824"/>
            <a:ext cx="6172200" cy="143375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Проект по </a:t>
            </a:r>
            <a:r>
              <a:rPr kumimoji="0" lang="ru-RU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химии </a:t>
            </a:r>
            <a:r>
              <a:rPr kumimoji="0" lang="ru-RU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Железо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</a:rPr>
              <a:t>Значение железа в технике.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Железо – это важнейший металл техники. Это основа всех наземных и морских транспортных средств: автомобилей, железнодорожного транспорта и железных дорог, судов.</a:t>
            </a:r>
          </a:p>
          <a:p>
            <a:r>
              <a:rPr lang="ru-RU" dirty="0" smtClean="0"/>
              <a:t>Железо – это станки и оборудование, сельхозмашины, строительные конструкции и техника, предметы быта и многое другое.</a:t>
            </a:r>
          </a:p>
          <a:p>
            <a:r>
              <a:rPr lang="ru-RU" dirty="0" smtClean="0"/>
              <a:t> К числу неоспоримых достоинств железа относятся его дешевизна, доступность, ковкость, способность намагничиваться, возможность придавать сплаву требуемые свойства путем введения различных добавок.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7467600" cy="2016224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Железо</a:t>
            </a:r>
            <a:r>
              <a:rPr lang="ru-RU" dirty="0" smtClean="0">
                <a:solidFill>
                  <a:schemeClr val="tx1"/>
                </a:solidFill>
              </a:rPr>
              <a:t> – </a:t>
            </a:r>
            <a:r>
              <a:rPr lang="ru-RU" sz="2400" dirty="0" smtClean="0">
                <a:solidFill>
                  <a:schemeClr val="tx1"/>
                </a:solidFill>
              </a:rPr>
              <a:t>металл войны. Большинство видов оружия изготавливалось и изготавливается из 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сплавов железа. Не только холодное, но и огнестрельное оружие сделано из сплавов на основе железа. И все же железо не лишено недостатков, и главный из них – коррозия.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6" name="Содержимое 5" descr="oruzhie-pistolet-metall-fb3701c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539750" y="3452939"/>
            <a:ext cx="3657600" cy="2292096"/>
          </a:xfrm>
        </p:spPr>
      </p:pic>
      <p:pic>
        <p:nvPicPr>
          <p:cNvPr id="5" name="Содержимое 4" descr="0134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270375" y="3423034"/>
            <a:ext cx="3657600" cy="2323332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7457256" cy="11430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</a:rPr>
              <a:t>Вывод.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Я считаю, что я выполнила все поставленные цели и задачи моего проекта. Я довольна своей проделанной работой, возникали небольшие трудности но у меня всё получилось.</a:t>
            </a:r>
            <a:endParaRPr lang="ru-RU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tx1"/>
                </a:solidFill>
              </a:rPr>
              <a:t> Цель: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 </a:t>
            </a:r>
            <a:r>
              <a:rPr lang="ru-RU" sz="4400" dirty="0" smtClean="0"/>
              <a:t>Рассказать о железе , его свойствах и значении в природе и жизни человека.</a:t>
            </a:r>
            <a:endParaRPr lang="ru-RU" sz="4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tx1"/>
                </a:solidFill>
              </a:rPr>
              <a:t>Задачи: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3200" dirty="0" smtClean="0"/>
              <a:t>1) Выяснить значение железа в истории. </a:t>
            </a:r>
          </a:p>
          <a:p>
            <a:r>
              <a:rPr lang="ru-RU" sz="3200" dirty="0" smtClean="0"/>
              <a:t>2) Узнать о нахождение железа в природе.</a:t>
            </a:r>
          </a:p>
          <a:p>
            <a:r>
              <a:rPr lang="ru-RU" sz="3200" dirty="0" smtClean="0"/>
              <a:t>3)  Выяснить значение железа для живых организмов.</a:t>
            </a:r>
          </a:p>
          <a:p>
            <a:r>
              <a:rPr lang="ru-RU" sz="3200" dirty="0" smtClean="0"/>
              <a:t>4) Определить значение железа в технике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1052736"/>
            <a:ext cx="3657600" cy="4572000"/>
          </a:xfrm>
        </p:spPr>
        <p:txBody>
          <a:bodyPr/>
          <a:lstStyle/>
          <a:p>
            <a:r>
              <a:rPr lang="ru-RU" dirty="0" smtClean="0"/>
              <a:t>Название железо, скорее всего, связано с корнем – </a:t>
            </a:r>
            <a:r>
              <a:rPr lang="ru-RU" dirty="0" err="1" smtClean="0"/>
              <a:t>жель</a:t>
            </a:r>
            <a:r>
              <a:rPr lang="ru-RU" dirty="0" smtClean="0"/>
              <a:t> , что обозначает –  блестеть , пылать. Оно полностью соответствует внешнему облику железа: это блестящий </a:t>
            </a:r>
            <a:r>
              <a:rPr lang="ru-RU" dirty="0" err="1" smtClean="0"/>
              <a:t>серебритсо</a:t>
            </a:r>
            <a:r>
              <a:rPr lang="ru-RU" dirty="0" smtClean="0"/>
              <a:t> – белый металл.</a:t>
            </a:r>
            <a:endParaRPr lang="ru-RU" dirty="0"/>
          </a:p>
        </p:txBody>
      </p:sp>
      <p:pic>
        <p:nvPicPr>
          <p:cNvPr id="7" name="Содержимое 6" descr="Platinum-nugget (1)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270374" y="1052736"/>
            <a:ext cx="4190057" cy="4536504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445624" cy="6466730"/>
          </a:xfrm>
        </p:spPr>
        <p:txBody>
          <a:bodyPr>
            <a:normAutofit fontScale="90000"/>
          </a:bodyPr>
          <a:lstStyle/>
          <a:p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b="1" dirty="0" smtClean="0">
                <a:solidFill>
                  <a:schemeClr val="tx1"/>
                </a:solidFill>
              </a:rPr>
              <a:t> </a:t>
            </a:r>
            <a:r>
              <a:rPr lang="ru-RU" sz="2700" b="1" dirty="0" smtClean="0">
                <a:solidFill>
                  <a:schemeClr val="tx1"/>
                </a:solidFill>
              </a:rPr>
              <a:t>История железа. Нахождение железа в природе.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           </a:t>
            </a:r>
            <a:r>
              <a:rPr lang="ru-RU" sz="2700" dirty="0" smtClean="0">
                <a:solidFill>
                  <a:schemeClr val="tx1"/>
                </a:solidFill>
              </a:rPr>
              <a:t>Трудно найти другой такой металл</a:t>
            </a:r>
            <a:r>
              <a:rPr lang="en-US" sz="2700" dirty="0" smtClean="0">
                <a:solidFill>
                  <a:schemeClr val="tx1"/>
                </a:solidFill>
              </a:rPr>
              <a:t>,</a:t>
            </a:r>
            <a:r>
              <a:rPr lang="ru-RU" sz="2700" dirty="0" smtClean="0">
                <a:solidFill>
                  <a:schemeClr val="tx1"/>
                </a:solidFill>
              </a:rPr>
              <a:t>с которым была бы  так неразрывно связана история человека. Железо было  одним из первых металлов</a:t>
            </a:r>
            <a:r>
              <a:rPr lang="en-US" sz="2700" dirty="0" smtClean="0">
                <a:solidFill>
                  <a:schemeClr val="tx1"/>
                </a:solidFill>
              </a:rPr>
              <a:t>,</a:t>
            </a:r>
            <a:r>
              <a:rPr lang="ru-RU" sz="2700" dirty="0" smtClean="0">
                <a:solidFill>
                  <a:schemeClr val="tx1"/>
                </a:solidFill>
              </a:rPr>
              <a:t>знакомых человеку ещё в каменном веке. Если эпохи в жизни человечества называть по главному материалу</a:t>
            </a:r>
            <a:r>
              <a:rPr lang="en-US" sz="2700" dirty="0" smtClean="0">
                <a:solidFill>
                  <a:schemeClr val="tx1"/>
                </a:solidFill>
              </a:rPr>
              <a:t>, </a:t>
            </a:r>
            <a:r>
              <a:rPr lang="ru-RU" sz="2700" dirty="0" smtClean="0">
                <a:solidFill>
                  <a:schemeClr val="tx1"/>
                </a:solidFill>
              </a:rPr>
              <a:t>из которого изготавливают орудия труда, то железный век продолжается до сих пор.</a:t>
            </a:r>
            <a:br>
              <a:rPr lang="ru-RU" sz="2700" dirty="0" smtClean="0">
                <a:solidFill>
                  <a:schemeClr val="tx1"/>
                </a:solidFill>
              </a:rPr>
            </a:br>
            <a:r>
              <a:rPr lang="ru-RU" sz="2700" dirty="0" smtClean="0">
                <a:solidFill>
                  <a:schemeClr val="tx1"/>
                </a:solidFill>
              </a:rPr>
              <a:t>         Самородное железо на Земле – редкость. Чаще всего это остатки железных метеоритов.  Железо входит в состав многочисленных руд и минералов. </a:t>
            </a:r>
            <a:r>
              <a:rPr lang="ru-RU" sz="2700" smtClean="0">
                <a:solidFill>
                  <a:schemeClr val="tx1"/>
                </a:solidFill>
              </a:rPr>
              <a:t>Наиболее известны бурый </a:t>
            </a:r>
            <a:r>
              <a:rPr lang="ru-RU" sz="2700" dirty="0" smtClean="0">
                <a:solidFill>
                  <a:schemeClr val="tx1"/>
                </a:solidFill>
              </a:rPr>
              <a:t>железняк, красный железняк, магнитный железняк </a:t>
            </a:r>
            <a:br>
              <a:rPr lang="ru-RU" sz="2700" dirty="0" smtClean="0">
                <a:solidFill>
                  <a:schemeClr val="tx1"/>
                </a:solidFill>
              </a:rPr>
            </a:br>
            <a:r>
              <a:rPr lang="ru-RU" sz="2400" dirty="0">
                <a:solidFill>
                  <a:schemeClr val="tx1"/>
                </a:solidFill>
              </a:rPr>
              <a:t/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Бурый железняк.</a:t>
            </a:r>
            <a:endParaRPr lang="ru-RU" sz="5400" dirty="0">
              <a:solidFill>
                <a:schemeClr val="tx1"/>
              </a:solidFill>
            </a:endParaRPr>
          </a:p>
        </p:txBody>
      </p:sp>
      <p:pic>
        <p:nvPicPr>
          <p:cNvPr id="5" name="Содержимое 4" descr="DSC00604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907704" y="1916832"/>
            <a:ext cx="4968552" cy="3672408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Красный железняк.</a:t>
            </a:r>
            <a:endParaRPr lang="ru-RU" sz="5400" dirty="0">
              <a:solidFill>
                <a:schemeClr val="tx1"/>
              </a:solidFill>
            </a:endParaRPr>
          </a:p>
        </p:txBody>
      </p:sp>
      <p:pic>
        <p:nvPicPr>
          <p:cNvPr id="5" name="Содержимое 4" descr="8481_original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339753" y="1988840"/>
            <a:ext cx="4171216" cy="3744415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Магнитный железняк.</a:t>
            </a:r>
            <a:endParaRPr lang="ru-RU" sz="5400" dirty="0">
              <a:solidFill>
                <a:schemeClr val="tx1"/>
              </a:solidFill>
            </a:endParaRPr>
          </a:p>
        </p:txBody>
      </p:sp>
      <p:pic>
        <p:nvPicPr>
          <p:cNvPr id="7" name="Содержимое 6" descr="1334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411760" y="1916832"/>
            <a:ext cx="3960439" cy="396044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Значение  железа для живых организмов.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Железо – жизненно важный элемент. Он входит в состав гемоглобина крови. Именно железу кровь обязана своим красным цветом. При недостатке железа в организме развивается заболевание-анемия(малокровие). В организм железо поступает с пищей. Человек должен получать в день 0,1 мг железа на 1кг веса. Продукты, наиболее богатые железом, - хлеб, мясо, крупы, бобовые, свекла, яйца.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250</TotalTime>
  <Words>318</Words>
  <Application>Microsoft Office PowerPoint</Application>
  <PresentationFormat>Экран (4:3)</PresentationFormat>
  <Paragraphs>27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Эркер</vt:lpstr>
      <vt:lpstr>Муниципальное бюджетное образовательное учреждение  Михейковская средняя школа.</vt:lpstr>
      <vt:lpstr> Цель:</vt:lpstr>
      <vt:lpstr>Задачи:</vt:lpstr>
      <vt:lpstr>Слайд 4</vt:lpstr>
      <vt:lpstr>                   История железа. Нахождение железа в природе.             Трудно найти другой такой металл,с которым была бы  так неразрывно связана история человека. Железо было  одним из первых металлов,знакомых человеку ещё в каменном веке. Если эпохи в жизни человечества называть по главному материалу, из которого изготавливают орудия труда, то железный век продолжается до сих пор.          Самородное железо на Земле – редкость. Чаще всего это остатки железных метеоритов.  Железо входит в состав многочисленных руд и минералов. Наиболее известны бурый железняк, красный железняк, магнитный железняк    </vt:lpstr>
      <vt:lpstr>Бурый железняк.</vt:lpstr>
      <vt:lpstr>Красный железняк.</vt:lpstr>
      <vt:lpstr>Магнитный железняк.</vt:lpstr>
      <vt:lpstr>Значение  железа для живых организмов.</vt:lpstr>
      <vt:lpstr>Значение железа в технике.</vt:lpstr>
      <vt:lpstr>Железо – металл войны. Большинство видов оружия изготавливалось и изготавливается из  сплавов железа. Не только холодное, но и огнестрельное оружие сделано из сплавов на основе железа. И все же железо не лишено недостатков, и главный из них – коррозия.</vt:lpstr>
      <vt:lpstr>Вывод.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RePack by SPecialiST</dc:creator>
  <cp:lastModifiedBy>Лена</cp:lastModifiedBy>
  <cp:revision>32</cp:revision>
  <dcterms:created xsi:type="dcterms:W3CDTF">2017-04-26T12:16:36Z</dcterms:created>
  <dcterms:modified xsi:type="dcterms:W3CDTF">2017-06-13T09:37:08Z</dcterms:modified>
</cp:coreProperties>
</file>