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E3DFF-172E-4A92-956B-B5119FAA2C36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9DF27-5AAE-431E-9715-E0C2F60A99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29289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проведенная в старшей разновозрастной группе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МДОУ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/с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Сретенье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посвященная Дню Победы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64320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«Их подвиг бессмертен»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старшей разновозрастной группы</a:t>
            </a:r>
          </a:p>
          <a:p>
            <a:r>
              <a:rPr lang="ru-RU" sz="1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Сухова Любовь Сергеевна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Прослушивание  музыкальных произведений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rgbClr val="FF0000"/>
                </a:solidFill>
              </a:rPr>
              <a:t>День победы</a:t>
            </a:r>
            <a:r>
              <a:rPr lang="ru-RU" dirty="0" smtClean="0"/>
              <a:t>»  текст: Слова В. Харитонова, Музыка Д. </a:t>
            </a:r>
            <a:r>
              <a:rPr lang="ru-RU" dirty="0" err="1" smtClean="0"/>
              <a:t>Тухманова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«Землянка</a:t>
            </a:r>
            <a:r>
              <a:rPr lang="ru-RU" dirty="0" smtClean="0"/>
              <a:t>» Автор текста (слов): Сурков В. Композитор (музыка)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«Священная война» </a:t>
            </a:r>
            <a:r>
              <a:rPr lang="ru-RU" dirty="0" smtClean="0"/>
              <a:t> Музыка: А. Александров Слова: В.Лебедев-Кумач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«Синий платок» </a:t>
            </a:r>
            <a:r>
              <a:rPr lang="ru-RU" dirty="0" smtClean="0"/>
              <a:t>Композитор песни — польский музыкант Ежи </a:t>
            </a:r>
            <a:r>
              <a:rPr lang="ru-RU" dirty="0" err="1" smtClean="0"/>
              <a:t>Петерсбурский</a:t>
            </a:r>
            <a:r>
              <a:rPr lang="ru-RU" dirty="0" smtClean="0"/>
              <a:t>. Авторов стихов Куба (Яков) Галицкий.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ail.twitwave.ru/airaces.narod.ru/all/gss19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836712"/>
            <a:ext cx="7296150" cy="4143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Цель проведенных мероприятий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Расширить знания учащихся о Великой Отечественной </a:t>
            </a:r>
            <a:r>
              <a:rPr lang="ru-RU" dirty="0" smtClean="0"/>
              <a:t>войне, </a:t>
            </a:r>
            <a:r>
              <a:rPr lang="ru-RU" dirty="0"/>
              <a:t>формировать сознание, историческую память, воспитывать чувства благодарности к  участникам этого исторического события.</a:t>
            </a:r>
          </a:p>
          <a:p>
            <a:r>
              <a:rPr lang="ru-RU" dirty="0"/>
              <a:t>Раскрыть величие подвига советского народа, его несгибаемую волю к Победе ценой миллионов жизней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Воспитывать чувство патриотизма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Рисунки-раскраски.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Этот День Победы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5362" name="Picture 2" descr="C:\Users\HP\Desktop\9мая\IMG_21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57364"/>
            <a:ext cx="4495800" cy="4000528"/>
          </a:xfrm>
          <a:prstGeom prst="rect">
            <a:avLst/>
          </a:prstGeom>
          <a:noFill/>
        </p:spPr>
      </p:pic>
      <p:pic>
        <p:nvPicPr>
          <p:cNvPr id="15363" name="Picture 3" descr="C:\Users\HP\Desktop\9мая\IMG_22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1772816"/>
            <a:ext cx="4352956" cy="4013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Возложение цветов к памятнику генерала </a:t>
            </a:r>
            <a:r>
              <a:rPr lang="ru-RU" dirty="0" err="1" smtClean="0">
                <a:solidFill>
                  <a:srgbClr val="00B050"/>
                </a:solidFill>
              </a:rPr>
              <a:t>П.И.Батова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6386" name="Picture 2" descr="C:\Users\HP\Desktop\9мая\IMG_22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6387" name="Picture 3" descr="C:\Users\HP\Desktop\9мая\IMG_22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Военно-спортивная эстафета. «Рядовой Петров в гостях у ребят»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7411" name="Picture 3" descr="C:\Users\HP\Desktop\P10206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071678"/>
            <a:ext cx="4495800" cy="3877602"/>
          </a:xfrm>
          <a:prstGeom prst="rect">
            <a:avLst/>
          </a:prstGeom>
          <a:noFill/>
        </p:spPr>
      </p:pic>
      <p:pic>
        <p:nvPicPr>
          <p:cNvPr id="1026" name="Picture 2" descr="C:\Users\HP\Desktop\9мая\IMG_22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060848"/>
            <a:ext cx="4038600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Изготовление коллажа (коллективная работа) «Мы - дети за мир на всей планете»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HP\Desktop\9мая\IMG_22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708920"/>
            <a:ext cx="3610744" cy="2668736"/>
          </a:xfrm>
          <a:prstGeom prst="rect">
            <a:avLst/>
          </a:prstGeom>
          <a:noFill/>
        </p:spPr>
      </p:pic>
      <p:pic>
        <p:nvPicPr>
          <p:cNvPr id="18435" name="Picture 3" descr="C:\Users\HP\Desktop\9мая\IMG_22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708920"/>
            <a:ext cx="4038600" cy="266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Беседа на тему: «День Победы»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с рассматриванием иллюстраций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9458" name="Picture 2" descr="C:\Users\HP\Desktop\9мая\IMG_217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780928"/>
            <a:ext cx="3610744" cy="2596728"/>
          </a:xfrm>
          <a:prstGeom prst="rect">
            <a:avLst/>
          </a:prstGeom>
          <a:noFill/>
        </p:spPr>
      </p:pic>
      <p:pic>
        <p:nvPicPr>
          <p:cNvPr id="19459" name="Picture 3" descr="C:\Users\HP\Desktop\9мая\IMG_218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708920"/>
            <a:ext cx="3668216" cy="2668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Чтение художественной литературы о войне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1"/>
            <a:ext cx="5033533" cy="37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Работа проведенная в старшей разновозрастной группе  МДОУ д/с с. Сретенье  посвященная Дню Победы </vt:lpstr>
      <vt:lpstr>Слайд 2</vt:lpstr>
      <vt:lpstr>Цель проведенных мероприятий:</vt:lpstr>
      <vt:lpstr>Рисунки-раскраски.  Этот День Победы</vt:lpstr>
      <vt:lpstr>Возложение цветов к памятнику генерала П.И.Батова</vt:lpstr>
      <vt:lpstr>Военно-спортивная эстафета. «Рядовой Петров в гостях у ребят»</vt:lpstr>
      <vt:lpstr>Изготовление коллажа (коллективная работа) «Мы - дети за мир на всей планете»</vt:lpstr>
      <vt:lpstr>Беседа на тему: «День Победы»  с рассматриванием иллюстраций</vt:lpstr>
      <vt:lpstr>Чтение художественной литературы о войне</vt:lpstr>
      <vt:lpstr>Прослушивание  музыкальных произведений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проведенная в старшей разновозрастной группе посвященный Дню Победы</dc:title>
  <dc:creator>HP</dc:creator>
  <cp:lastModifiedBy>HP</cp:lastModifiedBy>
  <cp:revision>14</cp:revision>
  <dcterms:created xsi:type="dcterms:W3CDTF">2016-05-05T08:25:16Z</dcterms:created>
  <dcterms:modified xsi:type="dcterms:W3CDTF">2018-01-02T20:54:27Z</dcterms:modified>
</cp:coreProperties>
</file>