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sldIdLst>
    <p:sldId id="259" r:id="rId2"/>
    <p:sldId id="315" r:id="rId3"/>
    <p:sldId id="293" r:id="rId4"/>
    <p:sldId id="262" r:id="rId5"/>
    <p:sldId id="269" r:id="rId6"/>
    <p:sldId id="274" r:id="rId7"/>
    <p:sldId id="275" r:id="rId8"/>
    <p:sldId id="319" r:id="rId9"/>
    <p:sldId id="318" r:id="rId10"/>
    <p:sldId id="320" r:id="rId11"/>
    <p:sldId id="322" r:id="rId12"/>
    <p:sldId id="323" r:id="rId13"/>
    <p:sldId id="307" r:id="rId14"/>
    <p:sldId id="312" r:id="rId15"/>
    <p:sldId id="313" r:id="rId16"/>
    <p:sldId id="299" r:id="rId17"/>
    <p:sldId id="314" r:id="rId18"/>
    <p:sldId id="301" r:id="rId19"/>
    <p:sldId id="300" r:id="rId20"/>
    <p:sldId id="303" r:id="rId21"/>
    <p:sldId id="306" r:id="rId22"/>
    <p:sldId id="302" r:id="rId23"/>
    <p:sldId id="324" r:id="rId24"/>
    <p:sldId id="258" r:id="rId25"/>
  </p:sldIdLst>
  <p:sldSz cx="9144000" cy="6858000" type="screen4x3"/>
  <p:notesSz cx="6858000" cy="99456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99FF99"/>
    <a:srgbClr val="FF6600"/>
    <a:srgbClr val="F7E9E9"/>
    <a:srgbClr val="0709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>
      <p:cViewPr>
        <p:scale>
          <a:sx n="70" d="100"/>
          <a:sy n="70" d="100"/>
        </p:scale>
        <p:origin x="-11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141279523775776"/>
          <c:y val="0.30751226054247988"/>
          <c:w val="0.50304284702610891"/>
          <c:h val="0.396342866665609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rgbClr val="CEB966">
                    <a:tint val="44500"/>
                    <a:satMod val="160000"/>
                  </a:srgbClr>
                </a:gs>
                <a:gs pos="100000">
                  <a:srgbClr val="CEB966">
                    <a:tint val="23500"/>
                    <a:satMod val="160000"/>
                  </a:srgbClr>
                </a:gs>
              </a:gsLst>
              <a:lin ang="5400000" scaled="0"/>
            </a:gradFill>
          </c:spPr>
          <c:invertIfNegative val="0"/>
          <c:dLbls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Высшее </c:v>
                </c:pt>
                <c:pt idx="1">
                  <c:v>Среднее специальное</c:v>
                </c:pt>
                <c:pt idx="2">
                  <c:v>Среднее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59</c:v>
                </c:pt>
                <c:pt idx="1">
                  <c:v>29</c:v>
                </c:pt>
                <c:pt idx="2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25888"/>
        <c:axId val="6005504"/>
      </c:barChart>
      <c:catAx>
        <c:axId val="59258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200" baseline="0">
                <a:solidFill>
                  <a:schemeClr val="bg1"/>
                </a:solidFill>
              </a:defRPr>
            </a:pPr>
            <a:endParaRPr lang="ru-RU"/>
          </a:p>
        </c:txPr>
        <c:crossAx val="6005504"/>
        <c:crosses val="autoZero"/>
        <c:auto val="1"/>
        <c:lblAlgn val="ctr"/>
        <c:lblOffset val="100"/>
        <c:noMultiLvlLbl val="0"/>
      </c:catAx>
      <c:valAx>
        <c:axId val="6005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  <c:crossAx val="5925888"/>
        <c:crosses val="autoZero"/>
        <c:crossBetween val="between"/>
      </c:valAx>
    </c:plotArea>
    <c:plotVisOnly val="1"/>
    <c:dispBlanksAs val="gap"/>
    <c:showDLblsOverMax val="0"/>
  </c:chart>
  <c:spPr>
    <a:solidFill>
      <a:schemeClr val="accent3">
        <a:lumMod val="60000"/>
        <a:lumOff val="4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141279523775748"/>
          <c:y val="0.30751226054247965"/>
          <c:w val="0.50304284702610891"/>
          <c:h val="0.396342866665608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rgbClr val="CEB966">
                    <a:tint val="44500"/>
                    <a:satMod val="160000"/>
                  </a:srgbClr>
                </a:gs>
                <a:gs pos="100000">
                  <a:srgbClr val="CEB966">
                    <a:tint val="23500"/>
                    <a:satMod val="160000"/>
                  </a:srgbClr>
                </a:gs>
              </a:gsLst>
              <a:lin ang="5400000" scaled="0"/>
            </a:gradFill>
          </c:spPr>
          <c:invertIfNegative val="0"/>
          <c:dLbls>
            <c:txPr>
              <a:bodyPr/>
              <a:lstStyle/>
              <a:p>
                <a:pPr>
                  <a:defRPr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2"/>
                <c:pt idx="0">
                  <c:v>Полные семьи</c:v>
                </c:pt>
                <c:pt idx="1">
                  <c:v>Неполные семьи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77</c:v>
                </c:pt>
                <c:pt idx="1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50176"/>
        <c:axId val="6051712"/>
      </c:barChart>
      <c:catAx>
        <c:axId val="60501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200" baseline="0">
                <a:solidFill>
                  <a:schemeClr val="bg1"/>
                </a:solidFill>
              </a:defRPr>
            </a:pPr>
            <a:endParaRPr lang="ru-RU"/>
          </a:p>
        </c:txPr>
        <c:crossAx val="6051712"/>
        <c:crosses val="autoZero"/>
        <c:auto val="1"/>
        <c:lblAlgn val="ctr"/>
        <c:lblOffset val="100"/>
        <c:noMultiLvlLbl val="0"/>
      </c:catAx>
      <c:valAx>
        <c:axId val="6051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solidFill>
                  <a:schemeClr val="bg1"/>
                </a:solidFill>
              </a:defRPr>
            </a:pPr>
            <a:endParaRPr lang="ru-RU"/>
          </a:p>
        </c:txPr>
        <c:crossAx val="6050176"/>
        <c:crosses val="autoZero"/>
        <c:crossBetween val="between"/>
      </c:valAx>
    </c:plotArea>
    <c:plotVisOnly val="1"/>
    <c:dispBlanksAs val="gap"/>
    <c:showDLblsOverMax val="0"/>
  </c:chart>
  <c:spPr>
    <a:solidFill>
      <a:srgbClr val="FF33CC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846356-0393-4DAD-B7D0-6656EF4898B5}" type="doc">
      <dgm:prSet loTypeId="urn:microsoft.com/office/officeart/2005/8/layout/h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567B3D5-ECF4-45B0-854E-FCF11AF0937A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bg2">
                  <a:lumMod val="50000"/>
                </a:schemeClr>
              </a:solidFill>
            </a:rPr>
            <a:t>Коллективные</a:t>
          </a:r>
          <a:endParaRPr lang="ru-RU" sz="2200" b="1" dirty="0">
            <a:solidFill>
              <a:schemeClr val="bg2">
                <a:lumMod val="50000"/>
              </a:schemeClr>
            </a:solidFill>
          </a:endParaRPr>
        </a:p>
      </dgm:t>
    </dgm:pt>
    <dgm:pt modelId="{DC2E74BF-98DA-40BF-8953-3E6FBADC50BF}" type="parTrans" cxnId="{48CA6791-1061-4613-91CB-DE61FD633C57}">
      <dgm:prSet/>
      <dgm:spPr/>
      <dgm:t>
        <a:bodyPr/>
        <a:lstStyle/>
        <a:p>
          <a:endParaRPr lang="ru-RU"/>
        </a:p>
      </dgm:t>
    </dgm:pt>
    <dgm:pt modelId="{47EB4F6F-FFA0-429B-A427-DC43802ACDCD}" type="sibTrans" cxnId="{48CA6791-1061-4613-91CB-DE61FD633C57}">
      <dgm:prSet/>
      <dgm:spPr/>
      <dgm:t>
        <a:bodyPr/>
        <a:lstStyle/>
        <a:p>
          <a:endParaRPr lang="ru-RU"/>
        </a:p>
      </dgm:t>
    </dgm:pt>
    <dgm:pt modelId="{6E633AEE-F532-49FA-B247-E787BAB74F03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</a:rPr>
            <a:t>Коллективные (групповые) формы подразумевают работу со всем или большим составом родителей группы . Это совместные мероприятия педагогов и родителей. Некоторые из них подразумевают участие и детей</a:t>
          </a:r>
          <a:r>
            <a:rPr lang="ru-RU" dirty="0" smtClean="0"/>
            <a:t>.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995EDF8F-5731-4294-AEEE-F908EA103CE2}" type="parTrans" cxnId="{B991F5CE-DEAF-4C8F-B99B-44093AEB6FDB}">
      <dgm:prSet/>
      <dgm:spPr/>
      <dgm:t>
        <a:bodyPr/>
        <a:lstStyle/>
        <a:p>
          <a:endParaRPr lang="ru-RU"/>
        </a:p>
      </dgm:t>
    </dgm:pt>
    <dgm:pt modelId="{57188232-16F5-454F-99BC-365DFE40B378}" type="sibTrans" cxnId="{B991F5CE-DEAF-4C8F-B99B-44093AEB6FDB}">
      <dgm:prSet/>
      <dgm:spPr/>
      <dgm:t>
        <a:bodyPr/>
        <a:lstStyle/>
        <a:p>
          <a:endParaRPr lang="ru-RU"/>
        </a:p>
      </dgm:t>
    </dgm:pt>
    <dgm:pt modelId="{B4EB2E61-95D9-4ACE-BB3F-561B908F816A}">
      <dgm:prSet phldrT="[Текст]" custT="1"/>
      <dgm:spPr/>
      <dgm:t>
        <a:bodyPr/>
        <a:lstStyle/>
        <a:p>
          <a:r>
            <a:rPr lang="ru-RU" sz="2100" b="1" dirty="0" smtClean="0">
              <a:solidFill>
                <a:schemeClr val="bg2">
                  <a:lumMod val="50000"/>
                </a:schemeClr>
              </a:solidFill>
            </a:rPr>
            <a:t>Индивидуальные</a:t>
          </a:r>
          <a:endParaRPr lang="ru-RU" sz="2100" b="1" dirty="0">
            <a:solidFill>
              <a:schemeClr val="bg2">
                <a:lumMod val="50000"/>
              </a:schemeClr>
            </a:solidFill>
          </a:endParaRPr>
        </a:p>
      </dgm:t>
    </dgm:pt>
    <dgm:pt modelId="{83451DB6-1CF6-4777-980D-98B94C908E73}" type="parTrans" cxnId="{D9E5BE0E-5F1F-4B52-A591-86F15FC334F7}">
      <dgm:prSet/>
      <dgm:spPr/>
      <dgm:t>
        <a:bodyPr/>
        <a:lstStyle/>
        <a:p>
          <a:endParaRPr lang="ru-RU"/>
        </a:p>
      </dgm:t>
    </dgm:pt>
    <dgm:pt modelId="{8536FE53-EDCE-41FF-BF09-1EDD54EE3C07}" type="sibTrans" cxnId="{D9E5BE0E-5F1F-4B52-A591-86F15FC334F7}">
      <dgm:prSet/>
      <dgm:spPr/>
      <dgm:t>
        <a:bodyPr/>
        <a:lstStyle/>
        <a:p>
          <a:endParaRPr lang="ru-RU"/>
        </a:p>
      </dgm:t>
    </dgm:pt>
    <dgm:pt modelId="{7A6FA6A4-AB2A-4FAC-AD44-8AA05B985FA8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  <a:effectLst/>
              <a:latin typeface="+mj-lt"/>
              <a:ea typeface="Times New Roman"/>
            </a:rPr>
            <a:t>Индивидуальные формы предназначены для дифференцированной работы с родителями воспитанников.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A8DEFAEE-287D-455A-8351-238A8176262D}" type="parTrans" cxnId="{86A2B188-6D79-47C6-928F-BB1D155DE8E4}">
      <dgm:prSet/>
      <dgm:spPr/>
      <dgm:t>
        <a:bodyPr/>
        <a:lstStyle/>
        <a:p>
          <a:endParaRPr lang="ru-RU"/>
        </a:p>
      </dgm:t>
    </dgm:pt>
    <dgm:pt modelId="{D446FE23-056D-4F86-A240-98BD87AFA28D}" type="sibTrans" cxnId="{86A2B188-6D79-47C6-928F-BB1D155DE8E4}">
      <dgm:prSet/>
      <dgm:spPr/>
      <dgm:t>
        <a:bodyPr/>
        <a:lstStyle/>
        <a:p>
          <a:endParaRPr lang="ru-RU"/>
        </a:p>
      </dgm:t>
    </dgm:pt>
    <dgm:pt modelId="{075ECEDA-F403-49BF-8F64-D41A8F816E8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2">
                  <a:lumMod val="50000"/>
                </a:schemeClr>
              </a:solidFill>
            </a:rPr>
            <a:t>Наглядно-информационные</a:t>
          </a:r>
          <a:endParaRPr lang="ru-RU" sz="2000" b="1" dirty="0">
            <a:solidFill>
              <a:schemeClr val="bg2">
                <a:lumMod val="50000"/>
              </a:schemeClr>
            </a:solidFill>
          </a:endParaRPr>
        </a:p>
      </dgm:t>
    </dgm:pt>
    <dgm:pt modelId="{590972FA-03B8-4E7C-B1F6-1BA92FB108EE}" type="parTrans" cxnId="{6FC4EF1B-1E11-4EB4-A3BD-FEE7D0847CFE}">
      <dgm:prSet/>
      <dgm:spPr/>
      <dgm:t>
        <a:bodyPr/>
        <a:lstStyle/>
        <a:p>
          <a:endParaRPr lang="ru-RU"/>
        </a:p>
      </dgm:t>
    </dgm:pt>
    <dgm:pt modelId="{A108AB4E-495B-492E-870D-C540483BBEE9}" type="sibTrans" cxnId="{6FC4EF1B-1E11-4EB4-A3BD-FEE7D0847CFE}">
      <dgm:prSet/>
      <dgm:spPr/>
      <dgm:t>
        <a:bodyPr/>
        <a:lstStyle/>
        <a:p>
          <a:endParaRPr lang="ru-RU"/>
        </a:p>
      </dgm:t>
    </dgm:pt>
    <dgm:pt modelId="{C320C5C2-B719-4F04-BC11-A01F74DBFE50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50000"/>
                </a:schemeClr>
              </a:solidFill>
              <a:effectLst/>
              <a:latin typeface="+mj-lt"/>
              <a:ea typeface="Times New Roman"/>
            </a:rPr>
            <a:t> Играют роль </a:t>
          </a:r>
          <a:r>
            <a:rPr lang="ru-RU" b="1" u="sng" dirty="0" smtClean="0">
              <a:solidFill>
                <a:schemeClr val="tx2">
                  <a:lumMod val="50000"/>
                </a:schemeClr>
              </a:solidFill>
              <a:effectLst/>
              <a:latin typeface="+mj-lt"/>
              <a:ea typeface="Times New Roman"/>
            </a:rPr>
            <a:t>опосредованного </a:t>
          </a:r>
          <a:r>
            <a:rPr lang="ru-RU" b="1" dirty="0" smtClean="0">
              <a:solidFill>
                <a:schemeClr val="tx2">
                  <a:lumMod val="50000"/>
                </a:schemeClr>
              </a:solidFill>
              <a:effectLst/>
              <a:latin typeface="+mj-lt"/>
              <a:ea typeface="Times New Roman"/>
            </a:rPr>
            <a:t>общения между педагогами и родителями.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D7D672CD-C104-4176-A529-949FB971D415}" type="parTrans" cxnId="{023DAB15-979D-467A-B9A5-D40B5AB7D62A}">
      <dgm:prSet/>
      <dgm:spPr/>
      <dgm:t>
        <a:bodyPr/>
        <a:lstStyle/>
        <a:p>
          <a:endParaRPr lang="ru-RU"/>
        </a:p>
      </dgm:t>
    </dgm:pt>
    <dgm:pt modelId="{035FBC1D-DFFE-427F-B621-CF717CCFC2B0}" type="sibTrans" cxnId="{023DAB15-979D-467A-B9A5-D40B5AB7D62A}">
      <dgm:prSet/>
      <dgm:spPr/>
      <dgm:t>
        <a:bodyPr/>
        <a:lstStyle/>
        <a:p>
          <a:endParaRPr lang="ru-RU"/>
        </a:p>
      </dgm:t>
    </dgm:pt>
    <dgm:pt modelId="{241B77E4-AA0D-484C-81FA-C5F61830471D}">
      <dgm:prSet phldrT="[Текст]"/>
      <dgm:spPr/>
      <dgm:t>
        <a:bodyPr/>
        <a:lstStyle/>
        <a:p>
          <a:endParaRPr lang="ru-RU" dirty="0"/>
        </a:p>
      </dgm:t>
    </dgm:pt>
    <dgm:pt modelId="{EBB7CB68-53F7-40BD-86AE-FD41287B6734}" type="parTrans" cxnId="{BCA94E13-4A0E-452B-8F55-8572B61615E2}">
      <dgm:prSet/>
      <dgm:spPr/>
      <dgm:t>
        <a:bodyPr/>
        <a:lstStyle/>
        <a:p>
          <a:endParaRPr lang="ru-RU"/>
        </a:p>
      </dgm:t>
    </dgm:pt>
    <dgm:pt modelId="{5EFD621A-7B7D-4AA7-8D1C-A2374FB286A3}" type="sibTrans" cxnId="{BCA94E13-4A0E-452B-8F55-8572B61615E2}">
      <dgm:prSet/>
      <dgm:spPr/>
      <dgm:t>
        <a:bodyPr/>
        <a:lstStyle/>
        <a:p>
          <a:endParaRPr lang="ru-RU"/>
        </a:p>
      </dgm:t>
    </dgm:pt>
    <dgm:pt modelId="{75CA5152-C8AA-448E-945B-D448E042A968}">
      <dgm:prSet phldrT="[Текст]"/>
      <dgm:spPr/>
      <dgm:t>
        <a:bodyPr/>
        <a:lstStyle/>
        <a:p>
          <a:endParaRPr lang="ru-RU" dirty="0"/>
        </a:p>
      </dgm:t>
    </dgm:pt>
    <dgm:pt modelId="{216BA27B-DE5B-4EB9-94DB-6815E829189A}" type="parTrans" cxnId="{377971A6-CDC8-4E75-9464-5E32C83299AF}">
      <dgm:prSet/>
      <dgm:spPr/>
      <dgm:t>
        <a:bodyPr/>
        <a:lstStyle/>
        <a:p>
          <a:endParaRPr lang="ru-RU"/>
        </a:p>
      </dgm:t>
    </dgm:pt>
    <dgm:pt modelId="{5411878D-CB95-40B4-B9D5-39DACD31F722}" type="sibTrans" cxnId="{377971A6-CDC8-4E75-9464-5E32C83299AF}">
      <dgm:prSet/>
      <dgm:spPr/>
      <dgm:t>
        <a:bodyPr/>
        <a:lstStyle/>
        <a:p>
          <a:endParaRPr lang="ru-RU"/>
        </a:p>
      </dgm:t>
    </dgm:pt>
    <dgm:pt modelId="{AC10DEC7-42D4-4632-BD5F-9D8AF3C59A84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Папки –передвижки;</a:t>
          </a:r>
          <a:endParaRPr lang="ru-RU" dirty="0"/>
        </a:p>
      </dgm:t>
    </dgm:pt>
    <dgm:pt modelId="{684EFC53-55F0-4A17-B949-717D0CFA1826}" type="parTrans" cxnId="{55A1CAFF-1AB7-429D-BFFA-D965BF757B92}">
      <dgm:prSet/>
      <dgm:spPr/>
      <dgm:t>
        <a:bodyPr/>
        <a:lstStyle/>
        <a:p>
          <a:endParaRPr lang="ru-RU"/>
        </a:p>
      </dgm:t>
    </dgm:pt>
    <dgm:pt modelId="{481D6710-C015-4149-818D-E206CECDB239}" type="sibTrans" cxnId="{55A1CAFF-1AB7-429D-BFFA-D965BF757B92}">
      <dgm:prSet/>
      <dgm:spPr/>
      <dgm:t>
        <a:bodyPr/>
        <a:lstStyle/>
        <a:p>
          <a:endParaRPr lang="ru-RU"/>
        </a:p>
      </dgm:t>
    </dgm:pt>
    <dgm:pt modelId="{18D1521F-B057-45AD-8B18-D616CB3AF0D4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Ширмы;</a:t>
          </a:r>
        </a:p>
      </dgm:t>
    </dgm:pt>
    <dgm:pt modelId="{80A6D01B-4B10-4EFB-B971-2E6209E11BDC}" type="parTrans" cxnId="{208645A6-4871-4FBB-BB43-C170C117F0B5}">
      <dgm:prSet/>
      <dgm:spPr/>
      <dgm:t>
        <a:bodyPr/>
        <a:lstStyle/>
        <a:p>
          <a:endParaRPr lang="ru-RU"/>
        </a:p>
      </dgm:t>
    </dgm:pt>
    <dgm:pt modelId="{0813EABA-1C3E-4219-855B-42B47653A9F7}" type="sibTrans" cxnId="{208645A6-4871-4FBB-BB43-C170C117F0B5}">
      <dgm:prSet/>
      <dgm:spPr/>
      <dgm:t>
        <a:bodyPr/>
        <a:lstStyle/>
        <a:p>
          <a:endParaRPr lang="ru-RU"/>
        </a:p>
      </dgm:t>
    </dgm:pt>
    <dgm:pt modelId="{4FBC8142-5D8C-4C6C-A835-1D76EC552CC3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Стенды;</a:t>
          </a:r>
        </a:p>
      </dgm:t>
    </dgm:pt>
    <dgm:pt modelId="{E9062DC5-57FC-4E52-9537-A27AB1F09421}" type="parTrans" cxnId="{8369B36C-6CB3-481B-BE77-832DF2984127}">
      <dgm:prSet/>
      <dgm:spPr/>
      <dgm:t>
        <a:bodyPr/>
        <a:lstStyle/>
        <a:p>
          <a:endParaRPr lang="ru-RU"/>
        </a:p>
      </dgm:t>
    </dgm:pt>
    <dgm:pt modelId="{E7438AEB-086D-4A0F-9AA9-2C21B4B945B2}" type="sibTrans" cxnId="{8369B36C-6CB3-481B-BE77-832DF2984127}">
      <dgm:prSet/>
      <dgm:spPr/>
      <dgm:t>
        <a:bodyPr/>
        <a:lstStyle/>
        <a:p>
          <a:endParaRPr lang="ru-RU"/>
        </a:p>
      </dgm:t>
    </dgm:pt>
    <dgm:pt modelId="{63D0B1AA-6333-43D3-B086-780C01885F21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Выставки;</a:t>
          </a:r>
        </a:p>
      </dgm:t>
    </dgm:pt>
    <dgm:pt modelId="{882CBF11-EDFA-4A9E-972E-BF9B9A36A849}" type="parTrans" cxnId="{0FFEF42C-2939-49C5-A321-A21C3293D3EE}">
      <dgm:prSet/>
      <dgm:spPr/>
      <dgm:t>
        <a:bodyPr/>
        <a:lstStyle/>
        <a:p>
          <a:endParaRPr lang="ru-RU"/>
        </a:p>
      </dgm:t>
    </dgm:pt>
    <dgm:pt modelId="{C1B382EE-6D6D-46DA-8AB5-8AD25EAA0855}" type="sibTrans" cxnId="{0FFEF42C-2939-49C5-A321-A21C3293D3EE}">
      <dgm:prSet/>
      <dgm:spPr/>
      <dgm:t>
        <a:bodyPr/>
        <a:lstStyle/>
        <a:p>
          <a:endParaRPr lang="ru-RU"/>
        </a:p>
      </dgm:t>
    </dgm:pt>
    <dgm:pt modelId="{95B8E9B8-914F-4504-92D9-2132390BA097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Фотоколлажи;</a:t>
          </a:r>
        </a:p>
      </dgm:t>
    </dgm:pt>
    <dgm:pt modelId="{5AC2B1DC-85A2-45D7-B494-36A81D086F39}" type="parTrans" cxnId="{BE2B0CE0-E553-4846-90C7-3876D2B30EEA}">
      <dgm:prSet/>
      <dgm:spPr/>
      <dgm:t>
        <a:bodyPr/>
        <a:lstStyle/>
        <a:p>
          <a:endParaRPr lang="ru-RU"/>
        </a:p>
      </dgm:t>
    </dgm:pt>
    <dgm:pt modelId="{03E4FCE4-F879-4841-A50A-544D0A8670F3}" type="sibTrans" cxnId="{BE2B0CE0-E553-4846-90C7-3876D2B30EEA}">
      <dgm:prSet/>
      <dgm:spPr/>
      <dgm:t>
        <a:bodyPr/>
        <a:lstStyle/>
        <a:p>
          <a:endParaRPr lang="ru-RU"/>
        </a:p>
      </dgm:t>
    </dgm:pt>
    <dgm:pt modelId="{447DD454-A2C2-438C-B619-5CE6F0E6F221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Дни открытых дверей;</a:t>
          </a:r>
        </a:p>
      </dgm:t>
    </dgm:pt>
    <dgm:pt modelId="{AC2AE662-0A24-4355-A362-B68F46BC33F2}" type="parTrans" cxnId="{723FBABE-0178-4BD7-B18A-8ABBD02C972A}">
      <dgm:prSet/>
      <dgm:spPr/>
      <dgm:t>
        <a:bodyPr/>
        <a:lstStyle/>
        <a:p>
          <a:endParaRPr lang="ru-RU"/>
        </a:p>
      </dgm:t>
    </dgm:pt>
    <dgm:pt modelId="{E371AF45-A3B0-4E93-BA5C-3EC55F42B9B6}" type="sibTrans" cxnId="{723FBABE-0178-4BD7-B18A-8ABBD02C972A}">
      <dgm:prSet/>
      <dgm:spPr/>
      <dgm:t>
        <a:bodyPr/>
        <a:lstStyle/>
        <a:p>
          <a:endParaRPr lang="ru-RU"/>
        </a:p>
      </dgm:t>
    </dgm:pt>
    <dgm:pt modelId="{A51FCE16-C959-4683-A71C-F3CB7AA15F43}">
      <dgm:prSet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Интернет-сайт.</a:t>
          </a:r>
        </a:p>
      </dgm:t>
    </dgm:pt>
    <dgm:pt modelId="{99FDC1F8-B256-4CEE-945E-6482933039ED}" type="parTrans" cxnId="{47179A7D-A071-4F8A-A6B8-B1D352F36DD8}">
      <dgm:prSet/>
      <dgm:spPr/>
      <dgm:t>
        <a:bodyPr/>
        <a:lstStyle/>
        <a:p>
          <a:endParaRPr lang="ru-RU"/>
        </a:p>
      </dgm:t>
    </dgm:pt>
    <dgm:pt modelId="{BC9A632C-FA87-4995-8A03-8D0AAC781BA6}" type="sibTrans" cxnId="{47179A7D-A071-4F8A-A6B8-B1D352F36DD8}">
      <dgm:prSet/>
      <dgm:spPr/>
      <dgm:t>
        <a:bodyPr/>
        <a:lstStyle/>
        <a:p>
          <a:endParaRPr lang="ru-RU"/>
        </a:p>
      </dgm:t>
    </dgm:pt>
    <dgm:pt modelId="{7404481B-C450-49E2-BB5E-A1EAFA51F576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Индивидуальные беседы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C2186B40-CB06-4EFB-B717-74721C6D0593}" type="parTrans" cxnId="{B7A3298B-E0DF-4838-8F43-824F0285C2D1}">
      <dgm:prSet/>
      <dgm:spPr/>
      <dgm:t>
        <a:bodyPr/>
        <a:lstStyle/>
        <a:p>
          <a:endParaRPr lang="ru-RU"/>
        </a:p>
      </dgm:t>
    </dgm:pt>
    <dgm:pt modelId="{675CF02B-5248-4978-823B-82B1134E2199}" type="sibTrans" cxnId="{B7A3298B-E0DF-4838-8F43-824F0285C2D1}">
      <dgm:prSet/>
      <dgm:spPr/>
      <dgm:t>
        <a:bodyPr/>
        <a:lstStyle/>
        <a:p>
          <a:endParaRPr lang="ru-RU"/>
        </a:p>
      </dgm:t>
    </dgm:pt>
    <dgm:pt modelId="{AA77FA9F-04BA-4E2C-BC2C-6C10D162CC11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Родительские собрания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C65BCB72-E7F7-4EEF-9912-452E1020A1F8}" type="parTrans" cxnId="{8650B3D1-5429-4AFF-9FBA-DDD7F1E4CBAE}">
      <dgm:prSet/>
      <dgm:spPr/>
      <dgm:t>
        <a:bodyPr/>
        <a:lstStyle/>
        <a:p>
          <a:endParaRPr lang="ru-RU"/>
        </a:p>
      </dgm:t>
    </dgm:pt>
    <dgm:pt modelId="{7B5B703B-BFC3-486B-8B6F-ED04DD20F192}" type="sibTrans" cxnId="{8650B3D1-5429-4AFF-9FBA-DDD7F1E4CBAE}">
      <dgm:prSet/>
      <dgm:spPr/>
      <dgm:t>
        <a:bodyPr/>
        <a:lstStyle/>
        <a:p>
          <a:endParaRPr lang="ru-RU"/>
        </a:p>
      </dgm:t>
    </dgm:pt>
    <dgm:pt modelId="{5F395778-96EC-476D-A1CC-7C5168EA9CD7}">
      <dgm:prSet phldrT="[Текст]"/>
      <dgm:spPr/>
      <dgm:t>
        <a:bodyPr/>
        <a:lstStyle/>
        <a:p>
          <a:r>
            <a:rPr lang="ru-RU" b="1" dirty="0" smtClean="0">
              <a:solidFill>
                <a:schemeClr val="accent3">
                  <a:lumMod val="50000"/>
                </a:schemeClr>
              </a:solidFill>
            </a:rPr>
            <a:t>Экскурсии.</a:t>
          </a:r>
          <a:endParaRPr lang="ru-RU" b="1" dirty="0">
            <a:solidFill>
              <a:schemeClr val="accent3">
                <a:lumMod val="50000"/>
              </a:schemeClr>
            </a:solidFill>
          </a:endParaRPr>
        </a:p>
      </dgm:t>
    </dgm:pt>
    <dgm:pt modelId="{EFE02C83-02C4-4427-A440-99CBB1ED6453}" type="parTrans" cxnId="{7623CBA5-AF12-43A8-B689-D881A41AA5F2}">
      <dgm:prSet/>
      <dgm:spPr/>
      <dgm:t>
        <a:bodyPr/>
        <a:lstStyle/>
        <a:p>
          <a:endParaRPr lang="ru-RU"/>
        </a:p>
      </dgm:t>
    </dgm:pt>
    <dgm:pt modelId="{3609632A-93D9-4B59-A7FE-E40A101F14B9}" type="sibTrans" cxnId="{7623CBA5-AF12-43A8-B689-D881A41AA5F2}">
      <dgm:prSet/>
      <dgm:spPr/>
      <dgm:t>
        <a:bodyPr/>
        <a:lstStyle/>
        <a:p>
          <a:endParaRPr lang="ru-RU"/>
        </a:p>
      </dgm:t>
    </dgm:pt>
    <dgm:pt modelId="{6C1ED080-D7DC-4BF6-9116-E81F28888999}" type="pres">
      <dgm:prSet presAssocID="{FA846356-0393-4DAD-B7D0-6656EF4898B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6E7E89-1F39-4C82-8830-B1EF7321ADA7}" type="pres">
      <dgm:prSet presAssocID="{9567B3D5-ECF4-45B0-854E-FCF11AF0937A}" presName="composite" presStyleCnt="0"/>
      <dgm:spPr/>
    </dgm:pt>
    <dgm:pt modelId="{92BC9ED0-D616-4CE8-83DB-DF8EB171B826}" type="pres">
      <dgm:prSet presAssocID="{9567B3D5-ECF4-45B0-854E-FCF11AF0937A}" presName="parTx" presStyleLbl="alignNode1" presStyleIdx="0" presStyleCnt="3" custScaleY="1348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98A54-0F51-4DA7-9747-A7F24B0256F7}" type="pres">
      <dgm:prSet presAssocID="{9567B3D5-ECF4-45B0-854E-FCF11AF0937A}" presName="desTx" presStyleLbl="alignAccFollowNode1" presStyleIdx="0" presStyleCnt="3" custLinFactNeighborX="-2761" custLinFactNeighborY="4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8A2FB0-C679-4830-99FB-2F2C060E3326}" type="pres">
      <dgm:prSet presAssocID="{47EB4F6F-FFA0-429B-A427-DC43802ACDCD}" presName="space" presStyleCnt="0"/>
      <dgm:spPr/>
    </dgm:pt>
    <dgm:pt modelId="{06928F88-B08C-40B9-BAA8-3924D1F1EFF2}" type="pres">
      <dgm:prSet presAssocID="{B4EB2E61-95D9-4ACE-BB3F-561B908F816A}" presName="composite" presStyleCnt="0"/>
      <dgm:spPr/>
    </dgm:pt>
    <dgm:pt modelId="{426B4E8A-4E8E-4780-A629-66C5AE41DE24}" type="pres">
      <dgm:prSet presAssocID="{B4EB2E61-95D9-4ACE-BB3F-561B908F816A}" presName="parTx" presStyleLbl="alignNode1" presStyleIdx="1" presStyleCnt="3" custScaleY="132499" custLinFactNeighborX="-1643" custLinFactNeighborY="-25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CC78E1-334E-4FC4-9618-4F8FB1B21710}" type="pres">
      <dgm:prSet presAssocID="{B4EB2E61-95D9-4ACE-BB3F-561B908F816A}" presName="desTx" presStyleLbl="alignAccFollowNode1" presStyleIdx="1" presStyleCnt="3" custAng="0" custLinFactNeighborX="-1643" custLinFactNeighborY="5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783F1-7978-4D58-B202-08B0ECEA3586}" type="pres">
      <dgm:prSet presAssocID="{8536FE53-EDCE-41FF-BF09-1EDD54EE3C07}" presName="space" presStyleCnt="0"/>
      <dgm:spPr/>
    </dgm:pt>
    <dgm:pt modelId="{8B083A09-F588-4667-8607-F14F351B32A5}" type="pres">
      <dgm:prSet presAssocID="{075ECEDA-F403-49BF-8F64-D41A8F816E86}" presName="composite" presStyleCnt="0"/>
      <dgm:spPr/>
    </dgm:pt>
    <dgm:pt modelId="{55D5FF94-5E13-46CD-A99A-73FE46D02C64}" type="pres">
      <dgm:prSet presAssocID="{075ECEDA-F403-49BF-8F64-D41A8F816E86}" presName="parTx" presStyleLbl="alignNode1" presStyleIdx="2" presStyleCnt="3" custScaleY="1324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EB269-260D-46B6-A8D3-CE25DDA37179}" type="pres">
      <dgm:prSet presAssocID="{075ECEDA-F403-49BF-8F64-D41A8F816E86}" presName="desTx" presStyleLbl="alignAccFollowNode1" presStyleIdx="2" presStyleCnt="3" custLinFactNeighborX="103" custLinFactNeighborY="4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179A7D-A071-4F8A-A6B8-B1D352F36DD8}" srcId="{075ECEDA-F403-49BF-8F64-D41A8F816E86}" destId="{A51FCE16-C959-4683-A71C-F3CB7AA15F43}" srcOrd="7" destOrd="0" parTransId="{99FDC1F8-B256-4CEE-945E-6482933039ED}" sibTransId="{BC9A632C-FA87-4995-8A03-8D0AAC781BA6}"/>
    <dgm:cxn modelId="{023DAB15-979D-467A-B9A5-D40B5AB7D62A}" srcId="{075ECEDA-F403-49BF-8F64-D41A8F816E86}" destId="{C320C5C2-B719-4F04-BC11-A01F74DBFE50}" srcOrd="0" destOrd="0" parTransId="{D7D672CD-C104-4176-A529-949FB971D415}" sibTransId="{035FBC1D-DFFE-427F-B621-CF717CCFC2B0}"/>
    <dgm:cxn modelId="{6FC4EF1B-1E11-4EB4-A3BD-FEE7D0847CFE}" srcId="{FA846356-0393-4DAD-B7D0-6656EF4898B5}" destId="{075ECEDA-F403-49BF-8F64-D41A8F816E86}" srcOrd="2" destOrd="0" parTransId="{590972FA-03B8-4E7C-B1F6-1BA92FB108EE}" sibTransId="{A108AB4E-495B-492E-870D-C540483BBEE9}"/>
    <dgm:cxn modelId="{2D61FB10-3C37-46B4-B018-71C63ED00A27}" type="presOf" srcId="{9567B3D5-ECF4-45B0-854E-FCF11AF0937A}" destId="{92BC9ED0-D616-4CE8-83DB-DF8EB171B826}" srcOrd="0" destOrd="0" presId="urn:microsoft.com/office/officeart/2005/8/layout/hList1"/>
    <dgm:cxn modelId="{723FBABE-0178-4BD7-B18A-8ABBD02C972A}" srcId="{075ECEDA-F403-49BF-8F64-D41A8F816E86}" destId="{447DD454-A2C2-438C-B619-5CE6F0E6F221}" srcOrd="6" destOrd="0" parTransId="{AC2AE662-0A24-4355-A362-B68F46BC33F2}" sibTransId="{E371AF45-A3B0-4E93-BA5C-3EC55F42B9B6}"/>
    <dgm:cxn modelId="{A57479DF-5444-4E53-B5FD-3579F0246108}" type="presOf" srcId="{B4EB2E61-95D9-4ACE-BB3F-561B908F816A}" destId="{426B4E8A-4E8E-4780-A629-66C5AE41DE24}" srcOrd="0" destOrd="0" presId="urn:microsoft.com/office/officeart/2005/8/layout/hList1"/>
    <dgm:cxn modelId="{D47F43D6-59FB-4E60-A629-9FB9B2928044}" type="presOf" srcId="{AA77FA9F-04BA-4E2C-BC2C-6C10D162CC11}" destId="{94698A54-0F51-4DA7-9747-A7F24B0256F7}" srcOrd="0" destOrd="1" presId="urn:microsoft.com/office/officeart/2005/8/layout/hList1"/>
    <dgm:cxn modelId="{7623CBA5-AF12-43A8-B689-D881A41AA5F2}" srcId="{9567B3D5-ECF4-45B0-854E-FCF11AF0937A}" destId="{5F395778-96EC-476D-A1CC-7C5168EA9CD7}" srcOrd="2" destOrd="0" parTransId="{EFE02C83-02C4-4427-A440-99CBB1ED6453}" sibTransId="{3609632A-93D9-4B59-A7FE-E40A101F14B9}"/>
    <dgm:cxn modelId="{B7A3298B-E0DF-4838-8F43-824F0285C2D1}" srcId="{B4EB2E61-95D9-4ACE-BB3F-561B908F816A}" destId="{7404481B-C450-49E2-BB5E-A1EAFA51F576}" srcOrd="1" destOrd="0" parTransId="{C2186B40-CB06-4EFB-B717-74721C6D0593}" sibTransId="{675CF02B-5248-4978-823B-82B1134E2199}"/>
    <dgm:cxn modelId="{55A1CAFF-1AB7-429D-BFFA-D965BF757B92}" srcId="{075ECEDA-F403-49BF-8F64-D41A8F816E86}" destId="{AC10DEC7-42D4-4632-BD5F-9D8AF3C59A84}" srcOrd="1" destOrd="0" parTransId="{684EFC53-55F0-4A17-B949-717D0CFA1826}" sibTransId="{481D6710-C015-4149-818D-E206CECDB239}"/>
    <dgm:cxn modelId="{8650B3D1-5429-4AFF-9FBA-DDD7F1E4CBAE}" srcId="{9567B3D5-ECF4-45B0-854E-FCF11AF0937A}" destId="{AA77FA9F-04BA-4E2C-BC2C-6C10D162CC11}" srcOrd="1" destOrd="0" parTransId="{C65BCB72-E7F7-4EEF-9912-452E1020A1F8}" sibTransId="{7B5B703B-BFC3-486B-8B6F-ED04DD20F192}"/>
    <dgm:cxn modelId="{D9E5BE0E-5F1F-4B52-A591-86F15FC334F7}" srcId="{FA846356-0393-4DAD-B7D0-6656EF4898B5}" destId="{B4EB2E61-95D9-4ACE-BB3F-561B908F816A}" srcOrd="1" destOrd="0" parTransId="{83451DB6-1CF6-4777-980D-98B94C908E73}" sibTransId="{8536FE53-EDCE-41FF-BF09-1EDD54EE3C07}"/>
    <dgm:cxn modelId="{952F27CD-999E-4086-87E1-692910E12866}" type="presOf" srcId="{4FBC8142-5D8C-4C6C-A835-1D76EC552CC3}" destId="{874EB269-260D-46B6-A8D3-CE25DDA37179}" srcOrd="0" destOrd="3" presId="urn:microsoft.com/office/officeart/2005/8/layout/hList1"/>
    <dgm:cxn modelId="{EF6988E2-D125-468E-B59F-9DD3EEC3F6A6}" type="presOf" srcId="{5F395778-96EC-476D-A1CC-7C5168EA9CD7}" destId="{94698A54-0F51-4DA7-9747-A7F24B0256F7}" srcOrd="0" destOrd="2" presId="urn:microsoft.com/office/officeart/2005/8/layout/hList1"/>
    <dgm:cxn modelId="{BCA94E13-4A0E-452B-8F55-8572B61615E2}" srcId="{9567B3D5-ECF4-45B0-854E-FCF11AF0937A}" destId="{241B77E4-AA0D-484C-81FA-C5F61830471D}" srcOrd="4" destOrd="0" parTransId="{EBB7CB68-53F7-40BD-86AE-FD41287B6734}" sibTransId="{5EFD621A-7B7D-4AA7-8D1C-A2374FB286A3}"/>
    <dgm:cxn modelId="{7C6D2E22-E86E-425B-A153-7C3DDA0CB78F}" type="presOf" srcId="{AC10DEC7-42D4-4632-BD5F-9D8AF3C59A84}" destId="{874EB269-260D-46B6-A8D3-CE25DDA37179}" srcOrd="0" destOrd="1" presId="urn:microsoft.com/office/officeart/2005/8/layout/hList1"/>
    <dgm:cxn modelId="{41E1A228-F4E8-46AC-A591-B02592C7AFB4}" type="presOf" srcId="{447DD454-A2C2-438C-B619-5CE6F0E6F221}" destId="{874EB269-260D-46B6-A8D3-CE25DDA37179}" srcOrd="0" destOrd="6" presId="urn:microsoft.com/office/officeart/2005/8/layout/hList1"/>
    <dgm:cxn modelId="{E2B3ABB4-EAFC-49BB-BDA7-8E0D04DBDFE8}" type="presOf" srcId="{63D0B1AA-6333-43D3-B086-780C01885F21}" destId="{874EB269-260D-46B6-A8D3-CE25DDA37179}" srcOrd="0" destOrd="4" presId="urn:microsoft.com/office/officeart/2005/8/layout/hList1"/>
    <dgm:cxn modelId="{141E2C07-0C1A-4E2C-803D-B48184C504DE}" type="presOf" srcId="{95B8E9B8-914F-4504-92D9-2132390BA097}" destId="{874EB269-260D-46B6-A8D3-CE25DDA37179}" srcOrd="0" destOrd="5" presId="urn:microsoft.com/office/officeart/2005/8/layout/hList1"/>
    <dgm:cxn modelId="{51470D18-8D01-4675-8BE9-4F04C4753C2D}" type="presOf" srcId="{7404481B-C450-49E2-BB5E-A1EAFA51F576}" destId="{83CC78E1-334E-4FC4-9618-4F8FB1B21710}" srcOrd="0" destOrd="1" presId="urn:microsoft.com/office/officeart/2005/8/layout/hList1"/>
    <dgm:cxn modelId="{8369B36C-6CB3-481B-BE77-832DF2984127}" srcId="{075ECEDA-F403-49BF-8F64-D41A8F816E86}" destId="{4FBC8142-5D8C-4C6C-A835-1D76EC552CC3}" srcOrd="3" destOrd="0" parTransId="{E9062DC5-57FC-4E52-9537-A27AB1F09421}" sibTransId="{E7438AEB-086D-4A0F-9AA9-2C21B4B945B2}"/>
    <dgm:cxn modelId="{0FFEF42C-2939-49C5-A321-A21C3293D3EE}" srcId="{075ECEDA-F403-49BF-8F64-D41A8F816E86}" destId="{63D0B1AA-6333-43D3-B086-780C01885F21}" srcOrd="4" destOrd="0" parTransId="{882CBF11-EDFA-4A9E-972E-BF9B9A36A849}" sibTransId="{C1B382EE-6D6D-46DA-8AB5-8AD25EAA0855}"/>
    <dgm:cxn modelId="{86A2B188-6D79-47C6-928F-BB1D155DE8E4}" srcId="{B4EB2E61-95D9-4ACE-BB3F-561B908F816A}" destId="{7A6FA6A4-AB2A-4FAC-AD44-8AA05B985FA8}" srcOrd="0" destOrd="0" parTransId="{A8DEFAEE-287D-455A-8351-238A8176262D}" sibTransId="{D446FE23-056D-4F86-A240-98BD87AFA28D}"/>
    <dgm:cxn modelId="{168F42AE-F853-4D83-8C9E-D09B929C6C38}" type="presOf" srcId="{75CA5152-C8AA-448E-945B-D448E042A968}" destId="{94698A54-0F51-4DA7-9747-A7F24B0256F7}" srcOrd="0" destOrd="3" presId="urn:microsoft.com/office/officeart/2005/8/layout/hList1"/>
    <dgm:cxn modelId="{BE2B0CE0-E553-4846-90C7-3876D2B30EEA}" srcId="{075ECEDA-F403-49BF-8F64-D41A8F816E86}" destId="{95B8E9B8-914F-4504-92D9-2132390BA097}" srcOrd="5" destOrd="0" parTransId="{5AC2B1DC-85A2-45D7-B494-36A81D086F39}" sibTransId="{03E4FCE4-F879-4841-A50A-544D0A8670F3}"/>
    <dgm:cxn modelId="{B991F5CE-DEAF-4C8F-B99B-44093AEB6FDB}" srcId="{9567B3D5-ECF4-45B0-854E-FCF11AF0937A}" destId="{6E633AEE-F532-49FA-B247-E787BAB74F03}" srcOrd="0" destOrd="0" parTransId="{995EDF8F-5731-4294-AEEE-F908EA103CE2}" sibTransId="{57188232-16F5-454F-99BC-365DFE40B378}"/>
    <dgm:cxn modelId="{015E4CCB-E57C-4659-B9A5-4928BE6E5DAB}" type="presOf" srcId="{18D1521F-B057-45AD-8B18-D616CB3AF0D4}" destId="{874EB269-260D-46B6-A8D3-CE25DDA37179}" srcOrd="0" destOrd="2" presId="urn:microsoft.com/office/officeart/2005/8/layout/hList1"/>
    <dgm:cxn modelId="{4BB3C0FE-1F90-471D-9095-599BEFD7C59E}" type="presOf" srcId="{075ECEDA-F403-49BF-8F64-D41A8F816E86}" destId="{55D5FF94-5E13-46CD-A99A-73FE46D02C64}" srcOrd="0" destOrd="0" presId="urn:microsoft.com/office/officeart/2005/8/layout/hList1"/>
    <dgm:cxn modelId="{A8850DD5-9D93-4E6E-9DB4-863D90E43183}" type="presOf" srcId="{A51FCE16-C959-4683-A71C-F3CB7AA15F43}" destId="{874EB269-260D-46B6-A8D3-CE25DDA37179}" srcOrd="0" destOrd="7" presId="urn:microsoft.com/office/officeart/2005/8/layout/hList1"/>
    <dgm:cxn modelId="{48CA6791-1061-4613-91CB-DE61FD633C57}" srcId="{FA846356-0393-4DAD-B7D0-6656EF4898B5}" destId="{9567B3D5-ECF4-45B0-854E-FCF11AF0937A}" srcOrd="0" destOrd="0" parTransId="{DC2E74BF-98DA-40BF-8953-3E6FBADC50BF}" sibTransId="{47EB4F6F-FFA0-429B-A427-DC43802ACDCD}"/>
    <dgm:cxn modelId="{4687C102-431C-4096-9A12-D810E04F3D8D}" type="presOf" srcId="{6E633AEE-F532-49FA-B247-E787BAB74F03}" destId="{94698A54-0F51-4DA7-9747-A7F24B0256F7}" srcOrd="0" destOrd="0" presId="urn:microsoft.com/office/officeart/2005/8/layout/hList1"/>
    <dgm:cxn modelId="{377971A6-CDC8-4E75-9464-5E32C83299AF}" srcId="{9567B3D5-ECF4-45B0-854E-FCF11AF0937A}" destId="{75CA5152-C8AA-448E-945B-D448E042A968}" srcOrd="3" destOrd="0" parTransId="{216BA27B-DE5B-4EB9-94DB-6815E829189A}" sibTransId="{5411878D-CB95-40B4-B9D5-39DACD31F722}"/>
    <dgm:cxn modelId="{AAB09A59-281A-4923-893F-B7CFD00B3266}" type="presOf" srcId="{FA846356-0393-4DAD-B7D0-6656EF4898B5}" destId="{6C1ED080-D7DC-4BF6-9116-E81F28888999}" srcOrd="0" destOrd="0" presId="urn:microsoft.com/office/officeart/2005/8/layout/hList1"/>
    <dgm:cxn modelId="{801694C2-5A9D-4A21-B74A-9106846B5A6E}" type="presOf" srcId="{7A6FA6A4-AB2A-4FAC-AD44-8AA05B985FA8}" destId="{83CC78E1-334E-4FC4-9618-4F8FB1B21710}" srcOrd="0" destOrd="0" presId="urn:microsoft.com/office/officeart/2005/8/layout/hList1"/>
    <dgm:cxn modelId="{208645A6-4871-4FBB-BB43-C170C117F0B5}" srcId="{075ECEDA-F403-49BF-8F64-D41A8F816E86}" destId="{18D1521F-B057-45AD-8B18-D616CB3AF0D4}" srcOrd="2" destOrd="0" parTransId="{80A6D01B-4B10-4EFB-B971-2E6209E11BDC}" sibTransId="{0813EABA-1C3E-4219-855B-42B47653A9F7}"/>
    <dgm:cxn modelId="{80CF769C-0D41-456B-A977-8275538CED1B}" type="presOf" srcId="{241B77E4-AA0D-484C-81FA-C5F61830471D}" destId="{94698A54-0F51-4DA7-9747-A7F24B0256F7}" srcOrd="0" destOrd="4" presId="urn:microsoft.com/office/officeart/2005/8/layout/hList1"/>
    <dgm:cxn modelId="{735EE329-7D50-472E-9E48-895AB5F39820}" type="presOf" srcId="{C320C5C2-B719-4F04-BC11-A01F74DBFE50}" destId="{874EB269-260D-46B6-A8D3-CE25DDA37179}" srcOrd="0" destOrd="0" presId="urn:microsoft.com/office/officeart/2005/8/layout/hList1"/>
    <dgm:cxn modelId="{A9C230F1-BEAB-4973-9625-FF1733733106}" type="presParOf" srcId="{6C1ED080-D7DC-4BF6-9116-E81F28888999}" destId="{006E7E89-1F39-4C82-8830-B1EF7321ADA7}" srcOrd="0" destOrd="0" presId="urn:microsoft.com/office/officeart/2005/8/layout/hList1"/>
    <dgm:cxn modelId="{4905D250-D44D-47C2-A3C3-92F7182B6811}" type="presParOf" srcId="{006E7E89-1F39-4C82-8830-B1EF7321ADA7}" destId="{92BC9ED0-D616-4CE8-83DB-DF8EB171B826}" srcOrd="0" destOrd="0" presId="urn:microsoft.com/office/officeart/2005/8/layout/hList1"/>
    <dgm:cxn modelId="{541E8139-E7A4-4AC7-83D0-4ED48CB5E4BD}" type="presParOf" srcId="{006E7E89-1F39-4C82-8830-B1EF7321ADA7}" destId="{94698A54-0F51-4DA7-9747-A7F24B0256F7}" srcOrd="1" destOrd="0" presId="urn:microsoft.com/office/officeart/2005/8/layout/hList1"/>
    <dgm:cxn modelId="{2A6234E7-4625-4FD6-9B24-7BC4A582B6D3}" type="presParOf" srcId="{6C1ED080-D7DC-4BF6-9116-E81F28888999}" destId="{078A2FB0-C679-4830-99FB-2F2C060E3326}" srcOrd="1" destOrd="0" presId="urn:microsoft.com/office/officeart/2005/8/layout/hList1"/>
    <dgm:cxn modelId="{8F583B19-AEA7-4B9C-9E81-48A687C2785B}" type="presParOf" srcId="{6C1ED080-D7DC-4BF6-9116-E81F28888999}" destId="{06928F88-B08C-40B9-BAA8-3924D1F1EFF2}" srcOrd="2" destOrd="0" presId="urn:microsoft.com/office/officeart/2005/8/layout/hList1"/>
    <dgm:cxn modelId="{140A6445-4A8C-46C1-8DB8-689BCB971787}" type="presParOf" srcId="{06928F88-B08C-40B9-BAA8-3924D1F1EFF2}" destId="{426B4E8A-4E8E-4780-A629-66C5AE41DE24}" srcOrd="0" destOrd="0" presId="urn:microsoft.com/office/officeart/2005/8/layout/hList1"/>
    <dgm:cxn modelId="{A215F3AE-D99B-4B88-A8E0-E532FC0F59B4}" type="presParOf" srcId="{06928F88-B08C-40B9-BAA8-3924D1F1EFF2}" destId="{83CC78E1-334E-4FC4-9618-4F8FB1B21710}" srcOrd="1" destOrd="0" presId="urn:microsoft.com/office/officeart/2005/8/layout/hList1"/>
    <dgm:cxn modelId="{87840EED-4D01-4E78-B4FB-503A79EC4278}" type="presParOf" srcId="{6C1ED080-D7DC-4BF6-9116-E81F28888999}" destId="{A10783F1-7978-4D58-B202-08B0ECEA3586}" srcOrd="3" destOrd="0" presId="urn:microsoft.com/office/officeart/2005/8/layout/hList1"/>
    <dgm:cxn modelId="{D3FBC860-328E-49F5-A2D0-78F82DEFE66D}" type="presParOf" srcId="{6C1ED080-D7DC-4BF6-9116-E81F28888999}" destId="{8B083A09-F588-4667-8607-F14F351B32A5}" srcOrd="4" destOrd="0" presId="urn:microsoft.com/office/officeart/2005/8/layout/hList1"/>
    <dgm:cxn modelId="{2E73CE3E-80D9-4213-AECA-D7550F040AB7}" type="presParOf" srcId="{8B083A09-F588-4667-8607-F14F351B32A5}" destId="{55D5FF94-5E13-46CD-A99A-73FE46D02C64}" srcOrd="0" destOrd="0" presId="urn:microsoft.com/office/officeart/2005/8/layout/hList1"/>
    <dgm:cxn modelId="{A4ACA3BD-31BF-4EA6-82E8-30E6F009BD41}" type="presParOf" srcId="{8B083A09-F588-4667-8607-F14F351B32A5}" destId="{874EB269-260D-46B6-A8D3-CE25DDA3717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441438-E11D-40C5-BCA4-ED6BA518A222}" type="doc">
      <dgm:prSet loTypeId="urn:microsoft.com/office/officeart/2005/8/layout/cycle4#1" loCatId="relationship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868177-D0A1-4829-99BB-1D6BEC63D616}">
      <dgm:prSet phldrT="[Текст]" custT="1"/>
      <dgm:spPr>
        <a:solidFill>
          <a:schemeClr val="tx2">
            <a:lumMod val="50000"/>
          </a:schemeClr>
        </a:solidFill>
        <a:scene3d>
          <a:camera prst="orthographicFront"/>
          <a:lightRig rig="chilly" dir="t"/>
        </a:scene3d>
        <a:sp3d prstMaterial="translucentPowder">
          <a:bevelT w="127000" h="25400" prst="convex"/>
        </a:sp3d>
      </dgm:spPr>
      <dgm:t>
        <a:bodyPr/>
        <a:lstStyle/>
        <a:p>
          <a:r>
            <a:rPr lang="ru-RU" sz="1600" dirty="0" smtClean="0"/>
            <a:t>ИНФОРМАЦИОННО-АНАЛИТИЧЕСКИЕ</a:t>
          </a:r>
          <a:endParaRPr lang="ru-RU" sz="1600" dirty="0"/>
        </a:p>
      </dgm:t>
    </dgm:pt>
    <dgm:pt modelId="{776F2091-E72A-48F9-A9AE-4F9129C09239}" type="parTrans" cxnId="{A4CF8F0D-F45D-4745-A48C-CE86BB53C092}">
      <dgm:prSet/>
      <dgm:spPr/>
      <dgm:t>
        <a:bodyPr/>
        <a:lstStyle/>
        <a:p>
          <a:endParaRPr lang="ru-RU"/>
        </a:p>
      </dgm:t>
    </dgm:pt>
    <dgm:pt modelId="{7F004388-1517-4701-914F-D1E864B8E173}" type="sibTrans" cxnId="{A4CF8F0D-F45D-4745-A48C-CE86BB53C092}">
      <dgm:prSet/>
      <dgm:spPr/>
      <dgm:t>
        <a:bodyPr/>
        <a:lstStyle/>
        <a:p>
          <a:endParaRPr lang="ru-RU"/>
        </a:p>
      </dgm:t>
    </dgm:pt>
    <dgm:pt modelId="{16A56EA7-7A27-45B7-B8CD-6BCBEC361D98}">
      <dgm:prSet phldrT="[Текст]" custT="1"/>
      <dgm:spPr>
        <a:solidFill>
          <a:schemeClr val="tx2">
            <a:lumMod val="50000"/>
          </a:schemeClr>
        </a:solidFill>
        <a:scene3d>
          <a:camera prst="orthographicFront"/>
          <a:lightRig rig="chilly" dir="t"/>
        </a:scene3d>
        <a:sp3d prstMaterial="translucentPowder">
          <a:bevelT w="127000" h="25400" prst="convex"/>
        </a:sp3d>
      </dgm:spPr>
      <dgm:t>
        <a:bodyPr/>
        <a:lstStyle/>
        <a:p>
          <a:r>
            <a:rPr lang="ru-RU" sz="1600" dirty="0" smtClean="0"/>
            <a:t>НАГЛЯДНО-ИНФОРМАЦИОННЫЕ</a:t>
          </a:r>
          <a:endParaRPr lang="ru-RU" sz="1600" dirty="0"/>
        </a:p>
      </dgm:t>
    </dgm:pt>
    <dgm:pt modelId="{A0C793F8-CA03-4C26-BB0C-D2A6D7084871}" type="parTrans" cxnId="{77671BD7-1E38-4737-84C7-51DC2ED97888}">
      <dgm:prSet/>
      <dgm:spPr/>
      <dgm:t>
        <a:bodyPr/>
        <a:lstStyle/>
        <a:p>
          <a:endParaRPr lang="ru-RU"/>
        </a:p>
      </dgm:t>
    </dgm:pt>
    <dgm:pt modelId="{F61E4C2B-92D3-4104-B1FE-7598C0484AD9}" type="sibTrans" cxnId="{77671BD7-1E38-4737-84C7-51DC2ED97888}">
      <dgm:prSet/>
      <dgm:spPr/>
      <dgm:t>
        <a:bodyPr/>
        <a:lstStyle/>
        <a:p>
          <a:endParaRPr lang="ru-RU"/>
        </a:p>
      </dgm:t>
    </dgm:pt>
    <dgm:pt modelId="{487BBCD4-5AD5-4483-A6D0-B0FC91B27E8A}">
      <dgm:prSet phldrT="[Текст]" custT="1"/>
      <dgm:spPr>
        <a:solidFill>
          <a:srgbClr val="FFCCFF">
            <a:alpha val="90000"/>
          </a:srgbClr>
        </a:solidFill>
        <a:scene3d>
          <a:camera prst="orthographicFront"/>
          <a:lightRig rig="chilly" dir="t"/>
        </a:scene3d>
        <a:sp3d>
          <a:bevelT prst="convex"/>
        </a:sp3d>
      </dgm:spPr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Донесение до родителей информации</a:t>
          </a:r>
          <a:endParaRPr lang="ru-RU" sz="1800" dirty="0"/>
        </a:p>
      </dgm:t>
    </dgm:pt>
    <dgm:pt modelId="{2F5852F9-F230-4463-AF34-FA670168AA76}" type="parTrans" cxnId="{177FA961-16DD-4A9C-AA85-60A8F81A7367}">
      <dgm:prSet/>
      <dgm:spPr/>
      <dgm:t>
        <a:bodyPr/>
        <a:lstStyle/>
        <a:p>
          <a:endParaRPr lang="ru-RU"/>
        </a:p>
      </dgm:t>
    </dgm:pt>
    <dgm:pt modelId="{19DBAB34-D2E4-4A26-90C1-1D4C66E4386A}" type="sibTrans" cxnId="{177FA961-16DD-4A9C-AA85-60A8F81A7367}">
      <dgm:prSet/>
      <dgm:spPr/>
      <dgm:t>
        <a:bodyPr/>
        <a:lstStyle/>
        <a:p>
          <a:endParaRPr lang="ru-RU"/>
        </a:p>
      </dgm:t>
    </dgm:pt>
    <dgm:pt modelId="{16F193AF-C9A1-41BA-97CB-F3B4F86F4920}">
      <dgm:prSet phldrT="[Текст]" custT="1"/>
      <dgm:spPr>
        <a:solidFill>
          <a:schemeClr val="tx2">
            <a:lumMod val="50000"/>
          </a:schemeClr>
        </a:solidFill>
        <a:scene3d>
          <a:camera prst="orthographicFront"/>
          <a:lightRig rig="chilly" dir="t"/>
        </a:scene3d>
        <a:sp3d prstMaterial="translucentPowder">
          <a:bevelT w="127000" h="25400" prst="convex"/>
        </a:sp3d>
      </dgm:spPr>
      <dgm:t>
        <a:bodyPr/>
        <a:lstStyle/>
        <a:p>
          <a:r>
            <a:rPr lang="ru-RU" sz="1600" dirty="0" smtClean="0"/>
            <a:t>ДОСУГОВЫЕ</a:t>
          </a:r>
          <a:endParaRPr lang="ru-RU" sz="1600" dirty="0"/>
        </a:p>
      </dgm:t>
    </dgm:pt>
    <dgm:pt modelId="{5EB1CF10-7C70-4565-8B37-5DA43F95DCA2}" type="parTrans" cxnId="{F31467A8-4776-4E8A-899F-812830DB6EC7}">
      <dgm:prSet/>
      <dgm:spPr/>
      <dgm:t>
        <a:bodyPr/>
        <a:lstStyle/>
        <a:p>
          <a:endParaRPr lang="ru-RU"/>
        </a:p>
      </dgm:t>
    </dgm:pt>
    <dgm:pt modelId="{176C1D7A-F639-45E5-8DAA-BCCBDFF8A950}" type="sibTrans" cxnId="{F31467A8-4776-4E8A-899F-812830DB6EC7}">
      <dgm:prSet/>
      <dgm:spPr/>
      <dgm:t>
        <a:bodyPr/>
        <a:lstStyle/>
        <a:p>
          <a:endParaRPr lang="ru-RU"/>
        </a:p>
      </dgm:t>
    </dgm:pt>
    <dgm:pt modelId="{9396C198-A5B2-40F5-B66A-4232D203F6DF}">
      <dgm:prSet phldrT="[Текст]" custT="1"/>
      <dgm:spPr>
        <a:solidFill>
          <a:srgbClr val="FFCCFF">
            <a:alpha val="90000"/>
          </a:srgbClr>
        </a:solidFill>
        <a:scene3d>
          <a:camera prst="orthographicFront"/>
          <a:lightRig rig="chilly" dir="t"/>
        </a:scene3d>
        <a:sp3d>
          <a:bevelT prst="convex"/>
        </a:sp3d>
      </dgm:spPr>
      <dgm:t>
        <a:bodyPr/>
        <a:lstStyle/>
        <a:p>
          <a:r>
            <a:rPr lang="ru-RU" sz="1800" b="1" dirty="0" smtClean="0">
              <a:solidFill>
                <a:schemeClr val="tx2">
                  <a:lumMod val="50000"/>
                </a:schemeClr>
              </a:solidFill>
            </a:rPr>
            <a:t>Совместные мероприятия с родителями</a:t>
          </a:r>
          <a:endParaRPr lang="ru-RU" sz="1800" dirty="0">
            <a:solidFill>
              <a:schemeClr val="tx2">
                <a:lumMod val="50000"/>
              </a:schemeClr>
            </a:solidFill>
          </a:endParaRPr>
        </a:p>
      </dgm:t>
    </dgm:pt>
    <dgm:pt modelId="{8AA6995A-3ED1-4B46-A9CD-EF26CFE7DFF5}" type="parTrans" cxnId="{DD572FF1-AAD0-4A57-93A3-FC5EFEE4233F}">
      <dgm:prSet/>
      <dgm:spPr/>
      <dgm:t>
        <a:bodyPr/>
        <a:lstStyle/>
        <a:p>
          <a:endParaRPr lang="ru-RU"/>
        </a:p>
      </dgm:t>
    </dgm:pt>
    <dgm:pt modelId="{E23178B5-CCA2-454C-A1D9-D990AE7455AD}" type="sibTrans" cxnId="{DD572FF1-AAD0-4A57-93A3-FC5EFEE4233F}">
      <dgm:prSet/>
      <dgm:spPr/>
      <dgm:t>
        <a:bodyPr/>
        <a:lstStyle/>
        <a:p>
          <a:endParaRPr lang="ru-RU"/>
        </a:p>
      </dgm:t>
    </dgm:pt>
    <dgm:pt modelId="{247F727C-C97E-4F86-B45F-20963A205955}">
      <dgm:prSet phldrT="[Текст]" custT="1"/>
      <dgm:spPr>
        <a:solidFill>
          <a:schemeClr val="tx2">
            <a:lumMod val="50000"/>
          </a:schemeClr>
        </a:solidFill>
        <a:scene3d>
          <a:camera prst="orthographicFront"/>
          <a:lightRig rig="chilly" dir="t"/>
        </a:scene3d>
        <a:sp3d prstMaterial="translucentPowder">
          <a:bevelT w="127000" h="25400" prst="convex"/>
        </a:sp3d>
      </dgm:spPr>
      <dgm:t>
        <a:bodyPr/>
        <a:lstStyle/>
        <a:p>
          <a:r>
            <a:rPr lang="ru-RU" sz="1600" dirty="0" smtClean="0"/>
            <a:t>ПОЗНАВАТЕЛЬНЫЕ</a:t>
          </a:r>
          <a:endParaRPr lang="ru-RU" sz="1600" dirty="0"/>
        </a:p>
      </dgm:t>
    </dgm:pt>
    <dgm:pt modelId="{360049C3-774D-4EAA-874D-A5D78A359707}" type="parTrans" cxnId="{6F6C0B66-F682-43AD-A308-33912F32D112}">
      <dgm:prSet/>
      <dgm:spPr/>
      <dgm:t>
        <a:bodyPr/>
        <a:lstStyle/>
        <a:p>
          <a:endParaRPr lang="ru-RU"/>
        </a:p>
      </dgm:t>
    </dgm:pt>
    <dgm:pt modelId="{FB531FCD-1C00-4610-B6B0-80E3176F320D}" type="sibTrans" cxnId="{6F6C0B66-F682-43AD-A308-33912F32D112}">
      <dgm:prSet/>
      <dgm:spPr/>
      <dgm:t>
        <a:bodyPr/>
        <a:lstStyle/>
        <a:p>
          <a:endParaRPr lang="ru-RU"/>
        </a:p>
      </dgm:t>
    </dgm:pt>
    <dgm:pt modelId="{BE75FA39-A1C9-4AA9-B2BA-A319A7F2F855}">
      <dgm:prSet phldrT="[Текст]" custT="1"/>
      <dgm:spPr>
        <a:solidFill>
          <a:srgbClr val="FFCCFF">
            <a:alpha val="90000"/>
          </a:srgbClr>
        </a:solidFill>
        <a:scene3d>
          <a:camera prst="orthographicFront"/>
          <a:lightRig rig="chilly" dir="t"/>
        </a:scene3d>
        <a:sp3d>
          <a:bevelT prst="convex"/>
        </a:sp3d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Обогащение родителей знаниями в вопросах воспитания детей</a:t>
          </a:r>
          <a:endParaRPr lang="ru-RU" sz="1800" dirty="0">
            <a:solidFill>
              <a:schemeClr val="tx1"/>
            </a:solidFill>
          </a:endParaRPr>
        </a:p>
      </dgm:t>
    </dgm:pt>
    <dgm:pt modelId="{A3BF34B2-0126-4FF3-A631-1EEFC081D333}" type="parTrans" cxnId="{DDDC5D3E-069D-415F-85C6-5327108E9A98}">
      <dgm:prSet/>
      <dgm:spPr/>
      <dgm:t>
        <a:bodyPr/>
        <a:lstStyle/>
        <a:p>
          <a:endParaRPr lang="ru-RU"/>
        </a:p>
      </dgm:t>
    </dgm:pt>
    <dgm:pt modelId="{5F6FE8F1-C49B-43BB-B151-0DE2201798F2}" type="sibTrans" cxnId="{DDDC5D3E-069D-415F-85C6-5327108E9A98}">
      <dgm:prSet/>
      <dgm:spPr/>
      <dgm:t>
        <a:bodyPr/>
        <a:lstStyle/>
        <a:p>
          <a:endParaRPr lang="ru-RU"/>
        </a:p>
      </dgm:t>
    </dgm:pt>
    <dgm:pt modelId="{C8B3971B-8B85-4CC3-B08E-F82C396DCD79}">
      <dgm:prSet/>
      <dgm:spPr/>
      <dgm:t>
        <a:bodyPr/>
        <a:lstStyle/>
        <a:p>
          <a:endParaRPr lang="ru-RU"/>
        </a:p>
      </dgm:t>
    </dgm:pt>
    <dgm:pt modelId="{50BAE2C9-EC58-405A-9F13-F68E5B0C05D0}" type="parTrans" cxnId="{E3D9F6D8-1FE5-4715-80FD-1A15E47B9DDD}">
      <dgm:prSet/>
      <dgm:spPr/>
      <dgm:t>
        <a:bodyPr/>
        <a:lstStyle/>
        <a:p>
          <a:endParaRPr lang="ru-RU"/>
        </a:p>
      </dgm:t>
    </dgm:pt>
    <dgm:pt modelId="{DEE2ECD1-6F96-4984-8BBE-E90BC747AF3E}" type="sibTrans" cxnId="{E3D9F6D8-1FE5-4715-80FD-1A15E47B9DDD}">
      <dgm:prSet/>
      <dgm:spPr/>
      <dgm:t>
        <a:bodyPr/>
        <a:lstStyle/>
        <a:p>
          <a:endParaRPr lang="ru-RU"/>
        </a:p>
      </dgm:t>
    </dgm:pt>
    <dgm:pt modelId="{60F40B2D-EB2C-4565-84B2-349B3241F00E}">
      <dgm:prSet/>
      <dgm:spPr/>
      <dgm:t>
        <a:bodyPr/>
        <a:lstStyle/>
        <a:p>
          <a:endParaRPr lang="ru-RU" dirty="0"/>
        </a:p>
      </dgm:t>
    </dgm:pt>
    <dgm:pt modelId="{6803CE8D-1D9D-44CD-B610-43BFF9F32854}" type="parTrans" cxnId="{12673641-8046-44B4-9406-12B4F8AED44F}">
      <dgm:prSet/>
      <dgm:spPr/>
      <dgm:t>
        <a:bodyPr/>
        <a:lstStyle/>
        <a:p>
          <a:endParaRPr lang="ru-RU"/>
        </a:p>
      </dgm:t>
    </dgm:pt>
    <dgm:pt modelId="{A716CA44-0A34-452E-A892-6F05F8B85307}" type="sibTrans" cxnId="{12673641-8046-44B4-9406-12B4F8AED44F}">
      <dgm:prSet/>
      <dgm:spPr/>
      <dgm:t>
        <a:bodyPr/>
        <a:lstStyle/>
        <a:p>
          <a:endParaRPr lang="ru-RU"/>
        </a:p>
      </dgm:t>
    </dgm:pt>
    <dgm:pt modelId="{A6E2AFD8-159D-4DF0-9FD4-E3722357A5BF}">
      <dgm:prSet phldrT="[Текст]" custT="1"/>
      <dgm:spPr>
        <a:solidFill>
          <a:srgbClr val="FFCCFF">
            <a:alpha val="90000"/>
          </a:srgbClr>
        </a:solidFill>
        <a:scene3d>
          <a:camera prst="orthographicFront"/>
          <a:lightRig rig="chilly" dir="t"/>
        </a:scene3d>
        <a:sp3d>
          <a:bevelT prst="convex"/>
        </a:sp3d>
      </dgm:spPr>
      <dgm:t>
        <a:bodyPr/>
        <a:lstStyle/>
        <a:p>
          <a:endParaRPr lang="ru-RU" sz="1800" dirty="0">
            <a:solidFill>
              <a:schemeClr val="tx2">
                <a:lumMod val="50000"/>
              </a:schemeClr>
            </a:solidFill>
          </a:endParaRPr>
        </a:p>
      </dgm:t>
    </dgm:pt>
    <dgm:pt modelId="{4DE0D76E-0EA5-4EB5-8AAF-84D8AEFAF8EB}" type="parTrans" cxnId="{5A1EE7E0-CF7F-492D-807A-8C726851E323}">
      <dgm:prSet/>
      <dgm:spPr/>
      <dgm:t>
        <a:bodyPr/>
        <a:lstStyle/>
        <a:p>
          <a:endParaRPr lang="ru-RU"/>
        </a:p>
      </dgm:t>
    </dgm:pt>
    <dgm:pt modelId="{F7640A38-EEAC-43E0-A31F-3AC08DFEB30F}" type="sibTrans" cxnId="{5A1EE7E0-CF7F-492D-807A-8C726851E323}">
      <dgm:prSet/>
      <dgm:spPr/>
      <dgm:t>
        <a:bodyPr/>
        <a:lstStyle/>
        <a:p>
          <a:endParaRPr lang="ru-RU"/>
        </a:p>
      </dgm:t>
    </dgm:pt>
    <dgm:pt modelId="{B51B2B06-C7B4-4D9A-9292-8CADC44A4805}">
      <dgm:prSet phldrT="[Текст]" custT="1"/>
      <dgm:spPr>
        <a:solidFill>
          <a:srgbClr val="FFCCFF"/>
        </a:solidFill>
        <a:scene3d>
          <a:camera prst="orthographicFront"/>
          <a:lightRig rig="chilly" dir="t"/>
        </a:scene3d>
        <a:sp3d>
          <a:bevelT prst="convex"/>
        </a:sp3d>
      </dgm:spPr>
      <dgm:t>
        <a:bodyPr/>
        <a:lstStyle/>
        <a:p>
          <a:r>
            <a:rPr lang="ru-RU" sz="1800" b="1" dirty="0" smtClean="0">
              <a:solidFill>
                <a:schemeClr val="tx2">
                  <a:lumMod val="75000"/>
                </a:schemeClr>
              </a:solidFill>
            </a:rPr>
            <a:t>Изучение семьи, ее особенности </a:t>
          </a:r>
          <a:r>
            <a:rPr lang="ru-RU" sz="1800" b="0" dirty="0" smtClean="0">
              <a:solidFill>
                <a:schemeClr val="tx2">
                  <a:lumMod val="75000"/>
                </a:schemeClr>
              </a:solidFill>
            </a:rPr>
            <a:t>(диагностические срезы, анкетирование, тестирование)</a:t>
          </a:r>
          <a:endParaRPr lang="ru-RU" sz="1800" b="0" dirty="0"/>
        </a:p>
      </dgm:t>
    </dgm:pt>
    <dgm:pt modelId="{9CB20030-3ABB-4CDA-8D5C-E1889ECF890E}" type="sibTrans" cxnId="{CEB288C4-6EF2-4BD3-B1F8-E4A97C8FE111}">
      <dgm:prSet/>
      <dgm:spPr/>
      <dgm:t>
        <a:bodyPr/>
        <a:lstStyle/>
        <a:p>
          <a:endParaRPr lang="ru-RU"/>
        </a:p>
      </dgm:t>
    </dgm:pt>
    <dgm:pt modelId="{13D47A24-438C-43BB-B495-B2D121E061C7}" type="parTrans" cxnId="{CEB288C4-6EF2-4BD3-B1F8-E4A97C8FE111}">
      <dgm:prSet/>
      <dgm:spPr/>
      <dgm:t>
        <a:bodyPr/>
        <a:lstStyle/>
        <a:p>
          <a:endParaRPr lang="ru-RU"/>
        </a:p>
      </dgm:t>
    </dgm:pt>
    <dgm:pt modelId="{6F6B0CD6-BCA6-43AB-B9FB-2ED6F3046C88}" type="pres">
      <dgm:prSet presAssocID="{93441438-E11D-40C5-BCA4-ED6BA518A22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612D9F-A1FD-48AE-A63B-C13E6C0C671A}" type="pres">
      <dgm:prSet presAssocID="{93441438-E11D-40C5-BCA4-ED6BA518A222}" presName="children" presStyleCnt="0"/>
      <dgm:spPr>
        <a:scene3d>
          <a:camera prst="orthographicFront"/>
          <a:lightRig rig="threePt" dir="t"/>
        </a:scene3d>
        <a:sp3d>
          <a:bevelT prst="convex"/>
        </a:sp3d>
      </dgm:spPr>
    </dgm:pt>
    <dgm:pt modelId="{DF07A5D2-30A9-40AA-99B0-B1327008287B}" type="pres">
      <dgm:prSet presAssocID="{93441438-E11D-40C5-BCA4-ED6BA518A222}" presName="child1group" presStyleCnt="0"/>
      <dgm:spPr>
        <a:scene3d>
          <a:camera prst="orthographicFront"/>
          <a:lightRig rig="threePt" dir="t"/>
        </a:scene3d>
        <a:sp3d>
          <a:bevelT prst="convex"/>
        </a:sp3d>
      </dgm:spPr>
    </dgm:pt>
    <dgm:pt modelId="{48DBF2C3-6F0A-4D5E-9E4C-4E83CA220EE4}" type="pres">
      <dgm:prSet presAssocID="{93441438-E11D-40C5-BCA4-ED6BA518A222}" presName="child1" presStyleLbl="bgAcc1" presStyleIdx="0" presStyleCnt="4" custScaleX="141365" custScaleY="130344"/>
      <dgm:spPr/>
      <dgm:t>
        <a:bodyPr/>
        <a:lstStyle/>
        <a:p>
          <a:endParaRPr lang="ru-RU"/>
        </a:p>
      </dgm:t>
    </dgm:pt>
    <dgm:pt modelId="{6DBDD73F-5E5B-4AD1-8724-638840F03EE9}" type="pres">
      <dgm:prSet presAssocID="{93441438-E11D-40C5-BCA4-ED6BA518A222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D28D24-B3DD-46AF-B3A7-498728F02990}" type="pres">
      <dgm:prSet presAssocID="{93441438-E11D-40C5-BCA4-ED6BA518A222}" presName="child2group" presStyleCnt="0"/>
      <dgm:spPr>
        <a:scene3d>
          <a:camera prst="orthographicFront"/>
          <a:lightRig rig="threePt" dir="t"/>
        </a:scene3d>
        <a:sp3d>
          <a:bevelT prst="convex"/>
        </a:sp3d>
      </dgm:spPr>
    </dgm:pt>
    <dgm:pt modelId="{FBB8535D-3AC5-4024-84A0-0704929E84D0}" type="pres">
      <dgm:prSet presAssocID="{93441438-E11D-40C5-BCA4-ED6BA518A222}" presName="child2" presStyleLbl="bgAcc1" presStyleIdx="1" presStyleCnt="4" custScaleX="149997" custScaleY="118000"/>
      <dgm:spPr/>
      <dgm:t>
        <a:bodyPr/>
        <a:lstStyle/>
        <a:p>
          <a:endParaRPr lang="ru-RU"/>
        </a:p>
      </dgm:t>
    </dgm:pt>
    <dgm:pt modelId="{EF97FF35-2487-4893-B6A1-1CA4F1EE5F0A}" type="pres">
      <dgm:prSet presAssocID="{93441438-E11D-40C5-BCA4-ED6BA518A222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29FE2B-E246-4537-93EF-BC747242E341}" type="pres">
      <dgm:prSet presAssocID="{93441438-E11D-40C5-BCA4-ED6BA518A222}" presName="child3group" presStyleCnt="0"/>
      <dgm:spPr>
        <a:scene3d>
          <a:camera prst="orthographicFront"/>
          <a:lightRig rig="threePt" dir="t"/>
        </a:scene3d>
        <a:sp3d>
          <a:bevelT prst="convex"/>
        </a:sp3d>
      </dgm:spPr>
    </dgm:pt>
    <dgm:pt modelId="{9CF05F58-F295-4C8E-A947-201B8AD328F2}" type="pres">
      <dgm:prSet presAssocID="{93441438-E11D-40C5-BCA4-ED6BA518A222}" presName="child3" presStyleLbl="bgAcc1" presStyleIdx="2" presStyleCnt="4" custScaleX="143528" custScaleY="120040" custLinFactNeighborX="15414" custLinFactNeighborY="95"/>
      <dgm:spPr/>
      <dgm:t>
        <a:bodyPr/>
        <a:lstStyle/>
        <a:p>
          <a:endParaRPr lang="ru-RU"/>
        </a:p>
      </dgm:t>
    </dgm:pt>
    <dgm:pt modelId="{F5A01E00-03CB-457C-A99E-C938E1989EB5}" type="pres">
      <dgm:prSet presAssocID="{93441438-E11D-40C5-BCA4-ED6BA518A222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82BC7A-754C-4775-89B7-BCFD4B835F7A}" type="pres">
      <dgm:prSet presAssocID="{93441438-E11D-40C5-BCA4-ED6BA518A222}" presName="child4group" presStyleCnt="0"/>
      <dgm:spPr>
        <a:scene3d>
          <a:camera prst="orthographicFront"/>
          <a:lightRig rig="threePt" dir="t"/>
        </a:scene3d>
        <a:sp3d>
          <a:bevelT prst="convex"/>
        </a:sp3d>
      </dgm:spPr>
    </dgm:pt>
    <dgm:pt modelId="{1A73E094-C949-4D7F-9592-685F78A38FE0}" type="pres">
      <dgm:prSet presAssocID="{93441438-E11D-40C5-BCA4-ED6BA518A222}" presName="child4" presStyleLbl="bgAcc1" presStyleIdx="3" presStyleCnt="4" custScaleX="146230" custScaleY="122689" custLinFactNeighborX="-2861" custLinFactNeighborY="13322"/>
      <dgm:spPr/>
      <dgm:t>
        <a:bodyPr/>
        <a:lstStyle/>
        <a:p>
          <a:endParaRPr lang="ru-RU"/>
        </a:p>
      </dgm:t>
    </dgm:pt>
    <dgm:pt modelId="{2ECB2ACD-46EF-425F-A5F6-50BB529F5861}" type="pres">
      <dgm:prSet presAssocID="{93441438-E11D-40C5-BCA4-ED6BA518A222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3B592-3569-45EB-A59C-B451367D3EA4}" type="pres">
      <dgm:prSet presAssocID="{93441438-E11D-40C5-BCA4-ED6BA518A222}" presName="childPlaceholder" presStyleCnt="0"/>
      <dgm:spPr>
        <a:scene3d>
          <a:camera prst="orthographicFront"/>
          <a:lightRig rig="threePt" dir="t"/>
        </a:scene3d>
        <a:sp3d>
          <a:bevelT prst="convex"/>
        </a:sp3d>
      </dgm:spPr>
    </dgm:pt>
    <dgm:pt modelId="{98CC0017-7965-4F65-9802-32A59193E589}" type="pres">
      <dgm:prSet presAssocID="{93441438-E11D-40C5-BCA4-ED6BA518A222}" presName="circle" presStyleCnt="0"/>
      <dgm:spPr>
        <a:scene3d>
          <a:camera prst="orthographicFront"/>
          <a:lightRig rig="threePt" dir="t"/>
        </a:scene3d>
        <a:sp3d>
          <a:bevelT prst="convex"/>
        </a:sp3d>
      </dgm:spPr>
    </dgm:pt>
    <dgm:pt modelId="{AA94A1ED-F856-4BE7-BF76-DBBA26FC54F8}" type="pres">
      <dgm:prSet presAssocID="{93441438-E11D-40C5-BCA4-ED6BA518A222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BB5CFE-522B-42C0-8E7C-C9548F7B6FB1}" type="pres">
      <dgm:prSet presAssocID="{93441438-E11D-40C5-BCA4-ED6BA518A222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AA3B8-2154-4C63-8ABF-C1D5F507C54C}" type="pres">
      <dgm:prSet presAssocID="{93441438-E11D-40C5-BCA4-ED6BA518A222}" presName="quadrant3" presStyleLbl="node1" presStyleIdx="2" presStyleCnt="4" custLinFactNeighborX="-693" custLinFactNeighborY="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74018A-F895-4A44-91A7-A21B16F13A52}" type="pres">
      <dgm:prSet presAssocID="{93441438-E11D-40C5-BCA4-ED6BA518A222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AB0C1E-5510-4274-9EBC-06B52C463E3C}" type="pres">
      <dgm:prSet presAssocID="{93441438-E11D-40C5-BCA4-ED6BA518A222}" presName="quadrantPlaceholder" presStyleCnt="0"/>
      <dgm:spPr>
        <a:scene3d>
          <a:camera prst="orthographicFront"/>
          <a:lightRig rig="threePt" dir="t"/>
        </a:scene3d>
        <a:sp3d>
          <a:bevelT prst="convex"/>
        </a:sp3d>
      </dgm:spPr>
    </dgm:pt>
    <dgm:pt modelId="{9D37F52F-D843-4150-B338-B752E664293B}" type="pres">
      <dgm:prSet presAssocID="{93441438-E11D-40C5-BCA4-ED6BA518A222}" presName="center1" presStyleLbl="fgShp" presStyleIdx="0" presStyleCnt="2" custFlipVert="1" custFlipHor="1" custScaleX="9363" custScaleY="10944"/>
      <dgm:spPr>
        <a:scene3d>
          <a:camera prst="orthographicFront"/>
          <a:lightRig rig="chilly" dir="t"/>
        </a:scene3d>
        <a:sp3d z="12700" extrusionH="1700" prstMaterial="translucentPowder">
          <a:bevelT w="25400" h="6350" prst="convex"/>
          <a:bevelB w="0" h="0" prst="convex"/>
        </a:sp3d>
      </dgm:spPr>
    </dgm:pt>
    <dgm:pt modelId="{26B2AB54-1ECB-4DDC-8BEE-B49BC2DC46FF}" type="pres">
      <dgm:prSet presAssocID="{93441438-E11D-40C5-BCA4-ED6BA518A222}" presName="center2" presStyleLbl="fgShp" presStyleIdx="1" presStyleCnt="2" custScaleX="28087" custScaleY="20156"/>
      <dgm:spPr>
        <a:scene3d>
          <a:camera prst="orthographicFront"/>
          <a:lightRig rig="chilly" dir="t"/>
        </a:scene3d>
        <a:sp3d z="12700" extrusionH="1700" prstMaterial="translucentPowder">
          <a:bevelT w="25400" h="6350" prst="convex"/>
          <a:bevelB w="0" h="0" prst="convex"/>
        </a:sp3d>
      </dgm:spPr>
    </dgm:pt>
  </dgm:ptLst>
  <dgm:cxnLst>
    <dgm:cxn modelId="{DC2B83E0-B218-48AA-9872-B3771677996B}" type="presOf" srcId="{BE75FA39-A1C9-4AA9-B2BA-A319A7F2F855}" destId="{2ECB2ACD-46EF-425F-A5F6-50BB529F5861}" srcOrd="1" destOrd="0" presId="urn:microsoft.com/office/officeart/2005/8/layout/cycle4#1"/>
    <dgm:cxn modelId="{DDDC5D3E-069D-415F-85C6-5327108E9A98}" srcId="{247F727C-C97E-4F86-B45F-20963A205955}" destId="{BE75FA39-A1C9-4AA9-B2BA-A319A7F2F855}" srcOrd="0" destOrd="0" parTransId="{A3BF34B2-0126-4FF3-A631-1EEFC081D333}" sibTransId="{5F6FE8F1-C49B-43BB-B151-0DE2201798F2}"/>
    <dgm:cxn modelId="{DD572FF1-AAD0-4A57-93A3-FC5EFEE4233F}" srcId="{16F193AF-C9A1-41BA-97CB-F3B4F86F4920}" destId="{9396C198-A5B2-40F5-B66A-4232D203F6DF}" srcOrd="0" destOrd="0" parTransId="{8AA6995A-3ED1-4B46-A9CD-EF26CFE7DFF5}" sibTransId="{E23178B5-CCA2-454C-A1D9-D990AE7455AD}"/>
    <dgm:cxn modelId="{2097DFF9-87D9-4154-8954-1B328DB78FAE}" type="presOf" srcId="{A6E2AFD8-159D-4DF0-9FD4-E3722357A5BF}" destId="{F5A01E00-03CB-457C-A99E-C938E1989EB5}" srcOrd="1" destOrd="1" presId="urn:microsoft.com/office/officeart/2005/8/layout/cycle4#1"/>
    <dgm:cxn modelId="{9A3F1D04-830C-49FC-898D-A3DEC5C82143}" type="presOf" srcId="{54868177-D0A1-4829-99BB-1D6BEC63D616}" destId="{AA94A1ED-F856-4BE7-BF76-DBBA26FC54F8}" srcOrd="0" destOrd="0" presId="urn:microsoft.com/office/officeart/2005/8/layout/cycle4#1"/>
    <dgm:cxn modelId="{F31467A8-4776-4E8A-899F-812830DB6EC7}" srcId="{93441438-E11D-40C5-BCA4-ED6BA518A222}" destId="{16F193AF-C9A1-41BA-97CB-F3B4F86F4920}" srcOrd="2" destOrd="0" parTransId="{5EB1CF10-7C70-4565-8B37-5DA43F95DCA2}" sibTransId="{176C1D7A-F639-45E5-8DAA-BCCBDFF8A950}"/>
    <dgm:cxn modelId="{F5A7C68F-FEAB-4D7C-B66C-C678FE9EF64D}" type="presOf" srcId="{487BBCD4-5AD5-4483-A6D0-B0FC91B27E8A}" destId="{FBB8535D-3AC5-4024-84A0-0704929E84D0}" srcOrd="0" destOrd="0" presId="urn:microsoft.com/office/officeart/2005/8/layout/cycle4#1"/>
    <dgm:cxn modelId="{774871F9-FA55-4DDA-AF92-2909E2E07D27}" type="presOf" srcId="{487BBCD4-5AD5-4483-A6D0-B0FC91B27E8A}" destId="{EF97FF35-2487-4893-B6A1-1CA4F1EE5F0A}" srcOrd="1" destOrd="0" presId="urn:microsoft.com/office/officeart/2005/8/layout/cycle4#1"/>
    <dgm:cxn modelId="{16404609-9CC8-495B-9DDB-B02D5A27359F}" type="presOf" srcId="{B51B2B06-C7B4-4D9A-9292-8CADC44A4805}" destId="{48DBF2C3-6F0A-4D5E-9E4C-4E83CA220EE4}" srcOrd="0" destOrd="0" presId="urn:microsoft.com/office/officeart/2005/8/layout/cycle4#1"/>
    <dgm:cxn modelId="{A357D3BB-310A-49CE-9D4A-8604BA1A3504}" type="presOf" srcId="{93441438-E11D-40C5-BCA4-ED6BA518A222}" destId="{6F6B0CD6-BCA6-43AB-B9FB-2ED6F3046C88}" srcOrd="0" destOrd="0" presId="urn:microsoft.com/office/officeart/2005/8/layout/cycle4#1"/>
    <dgm:cxn modelId="{A9EB6318-392F-4561-9709-3726A3586BC6}" type="presOf" srcId="{9396C198-A5B2-40F5-B66A-4232D203F6DF}" destId="{9CF05F58-F295-4C8E-A947-201B8AD328F2}" srcOrd="0" destOrd="0" presId="urn:microsoft.com/office/officeart/2005/8/layout/cycle4#1"/>
    <dgm:cxn modelId="{6F6C0B66-F682-43AD-A308-33912F32D112}" srcId="{93441438-E11D-40C5-BCA4-ED6BA518A222}" destId="{247F727C-C97E-4F86-B45F-20963A205955}" srcOrd="3" destOrd="0" parTransId="{360049C3-774D-4EAA-874D-A5D78A359707}" sibTransId="{FB531FCD-1C00-4610-B6B0-80E3176F320D}"/>
    <dgm:cxn modelId="{B5D20F6F-5BB2-40E9-9174-E9E5E1956F3D}" type="presOf" srcId="{16F193AF-C9A1-41BA-97CB-F3B4F86F4920}" destId="{479AA3B8-2154-4C63-8ABF-C1D5F507C54C}" srcOrd="0" destOrd="0" presId="urn:microsoft.com/office/officeart/2005/8/layout/cycle4#1"/>
    <dgm:cxn modelId="{0DEAD425-55F9-4340-B44C-0D0563151525}" type="presOf" srcId="{16A56EA7-7A27-45B7-B8CD-6BCBEC361D98}" destId="{5BBB5CFE-522B-42C0-8E7C-C9548F7B6FB1}" srcOrd="0" destOrd="0" presId="urn:microsoft.com/office/officeart/2005/8/layout/cycle4#1"/>
    <dgm:cxn modelId="{90BA7596-32D7-4AF4-B84D-6D8F7E77D008}" type="presOf" srcId="{BE75FA39-A1C9-4AA9-B2BA-A319A7F2F855}" destId="{1A73E094-C949-4D7F-9592-685F78A38FE0}" srcOrd="0" destOrd="0" presId="urn:microsoft.com/office/officeart/2005/8/layout/cycle4#1"/>
    <dgm:cxn modelId="{A4CF8F0D-F45D-4745-A48C-CE86BB53C092}" srcId="{93441438-E11D-40C5-BCA4-ED6BA518A222}" destId="{54868177-D0A1-4829-99BB-1D6BEC63D616}" srcOrd="0" destOrd="0" parTransId="{776F2091-E72A-48F9-A9AE-4F9129C09239}" sibTransId="{7F004388-1517-4701-914F-D1E864B8E173}"/>
    <dgm:cxn modelId="{A8B307B1-AD26-458B-BE8D-0DDC97C3F542}" type="presOf" srcId="{9396C198-A5B2-40F5-B66A-4232D203F6DF}" destId="{F5A01E00-03CB-457C-A99E-C938E1989EB5}" srcOrd="1" destOrd="0" presId="urn:microsoft.com/office/officeart/2005/8/layout/cycle4#1"/>
    <dgm:cxn modelId="{E3D9F6D8-1FE5-4715-80FD-1A15E47B9DDD}" srcId="{93441438-E11D-40C5-BCA4-ED6BA518A222}" destId="{C8B3971B-8B85-4CC3-B08E-F82C396DCD79}" srcOrd="5" destOrd="0" parTransId="{50BAE2C9-EC58-405A-9F13-F68E5B0C05D0}" sibTransId="{DEE2ECD1-6F96-4984-8BBE-E90BC747AF3E}"/>
    <dgm:cxn modelId="{D4F3DCD3-85D3-4A5E-8B3F-C9065A5BEE55}" type="presOf" srcId="{247F727C-C97E-4F86-B45F-20963A205955}" destId="{D074018A-F895-4A44-91A7-A21B16F13A52}" srcOrd="0" destOrd="0" presId="urn:microsoft.com/office/officeart/2005/8/layout/cycle4#1"/>
    <dgm:cxn modelId="{12673641-8046-44B4-9406-12B4F8AED44F}" srcId="{93441438-E11D-40C5-BCA4-ED6BA518A222}" destId="{60F40B2D-EB2C-4565-84B2-349B3241F00E}" srcOrd="4" destOrd="0" parTransId="{6803CE8D-1D9D-44CD-B610-43BFF9F32854}" sibTransId="{A716CA44-0A34-452E-A892-6F05F8B85307}"/>
    <dgm:cxn modelId="{5A1EE7E0-CF7F-492D-807A-8C726851E323}" srcId="{16F193AF-C9A1-41BA-97CB-F3B4F86F4920}" destId="{A6E2AFD8-159D-4DF0-9FD4-E3722357A5BF}" srcOrd="1" destOrd="0" parTransId="{4DE0D76E-0EA5-4EB5-8AAF-84D8AEFAF8EB}" sibTransId="{F7640A38-EEAC-43E0-A31F-3AC08DFEB30F}"/>
    <dgm:cxn modelId="{177FA961-16DD-4A9C-AA85-60A8F81A7367}" srcId="{16A56EA7-7A27-45B7-B8CD-6BCBEC361D98}" destId="{487BBCD4-5AD5-4483-A6D0-B0FC91B27E8A}" srcOrd="0" destOrd="0" parTransId="{2F5852F9-F230-4463-AF34-FA670168AA76}" sibTransId="{19DBAB34-D2E4-4A26-90C1-1D4C66E4386A}"/>
    <dgm:cxn modelId="{CEB288C4-6EF2-4BD3-B1F8-E4A97C8FE111}" srcId="{54868177-D0A1-4829-99BB-1D6BEC63D616}" destId="{B51B2B06-C7B4-4D9A-9292-8CADC44A4805}" srcOrd="0" destOrd="0" parTransId="{13D47A24-438C-43BB-B495-B2D121E061C7}" sibTransId="{9CB20030-3ABB-4CDA-8D5C-E1889ECF890E}"/>
    <dgm:cxn modelId="{77671BD7-1E38-4737-84C7-51DC2ED97888}" srcId="{93441438-E11D-40C5-BCA4-ED6BA518A222}" destId="{16A56EA7-7A27-45B7-B8CD-6BCBEC361D98}" srcOrd="1" destOrd="0" parTransId="{A0C793F8-CA03-4C26-BB0C-D2A6D7084871}" sibTransId="{F61E4C2B-92D3-4104-B1FE-7598C0484AD9}"/>
    <dgm:cxn modelId="{5398AF7D-5876-4B7B-9694-AB54E04682FC}" type="presOf" srcId="{B51B2B06-C7B4-4D9A-9292-8CADC44A4805}" destId="{6DBDD73F-5E5B-4AD1-8724-638840F03EE9}" srcOrd="1" destOrd="0" presId="urn:microsoft.com/office/officeart/2005/8/layout/cycle4#1"/>
    <dgm:cxn modelId="{C16D3FB6-F867-4C0E-A2C7-FCF583955179}" type="presOf" srcId="{A6E2AFD8-159D-4DF0-9FD4-E3722357A5BF}" destId="{9CF05F58-F295-4C8E-A947-201B8AD328F2}" srcOrd="0" destOrd="1" presId="urn:microsoft.com/office/officeart/2005/8/layout/cycle4#1"/>
    <dgm:cxn modelId="{F5AA7DAF-87AA-4675-91BE-B8125373F11D}" type="presParOf" srcId="{6F6B0CD6-BCA6-43AB-B9FB-2ED6F3046C88}" destId="{66612D9F-A1FD-48AE-A63B-C13E6C0C671A}" srcOrd="0" destOrd="0" presId="urn:microsoft.com/office/officeart/2005/8/layout/cycle4#1"/>
    <dgm:cxn modelId="{88142DE8-3CE2-4F29-8F22-0C13FB3AABA4}" type="presParOf" srcId="{66612D9F-A1FD-48AE-A63B-C13E6C0C671A}" destId="{DF07A5D2-30A9-40AA-99B0-B1327008287B}" srcOrd="0" destOrd="0" presId="urn:microsoft.com/office/officeart/2005/8/layout/cycle4#1"/>
    <dgm:cxn modelId="{22191518-ECDB-471F-AEF6-B03470AA4782}" type="presParOf" srcId="{DF07A5D2-30A9-40AA-99B0-B1327008287B}" destId="{48DBF2C3-6F0A-4D5E-9E4C-4E83CA220EE4}" srcOrd="0" destOrd="0" presId="urn:microsoft.com/office/officeart/2005/8/layout/cycle4#1"/>
    <dgm:cxn modelId="{7FE5BC9C-3E2E-42F7-AD7C-02C8FBA06CED}" type="presParOf" srcId="{DF07A5D2-30A9-40AA-99B0-B1327008287B}" destId="{6DBDD73F-5E5B-4AD1-8724-638840F03EE9}" srcOrd="1" destOrd="0" presId="urn:microsoft.com/office/officeart/2005/8/layout/cycle4#1"/>
    <dgm:cxn modelId="{3EC42EC9-DF44-4CE2-A096-90EE57532CE4}" type="presParOf" srcId="{66612D9F-A1FD-48AE-A63B-C13E6C0C671A}" destId="{4BD28D24-B3DD-46AF-B3A7-498728F02990}" srcOrd="1" destOrd="0" presId="urn:microsoft.com/office/officeart/2005/8/layout/cycle4#1"/>
    <dgm:cxn modelId="{2F1320FD-417E-40DE-8DB1-76C56DED6D69}" type="presParOf" srcId="{4BD28D24-B3DD-46AF-B3A7-498728F02990}" destId="{FBB8535D-3AC5-4024-84A0-0704929E84D0}" srcOrd="0" destOrd="0" presId="urn:microsoft.com/office/officeart/2005/8/layout/cycle4#1"/>
    <dgm:cxn modelId="{515B2F25-5D49-49F4-AA59-1502D02B117A}" type="presParOf" srcId="{4BD28D24-B3DD-46AF-B3A7-498728F02990}" destId="{EF97FF35-2487-4893-B6A1-1CA4F1EE5F0A}" srcOrd="1" destOrd="0" presId="urn:microsoft.com/office/officeart/2005/8/layout/cycle4#1"/>
    <dgm:cxn modelId="{C127E573-4ACA-4EEE-B109-1037E61D9181}" type="presParOf" srcId="{66612D9F-A1FD-48AE-A63B-C13E6C0C671A}" destId="{3529FE2B-E246-4537-93EF-BC747242E341}" srcOrd="2" destOrd="0" presId="urn:microsoft.com/office/officeart/2005/8/layout/cycle4#1"/>
    <dgm:cxn modelId="{B6AD89EC-97C1-4E11-9DE9-BF3297862721}" type="presParOf" srcId="{3529FE2B-E246-4537-93EF-BC747242E341}" destId="{9CF05F58-F295-4C8E-A947-201B8AD328F2}" srcOrd="0" destOrd="0" presId="urn:microsoft.com/office/officeart/2005/8/layout/cycle4#1"/>
    <dgm:cxn modelId="{C5D98025-2853-40A8-AB81-CA2B76B68B0B}" type="presParOf" srcId="{3529FE2B-E246-4537-93EF-BC747242E341}" destId="{F5A01E00-03CB-457C-A99E-C938E1989EB5}" srcOrd="1" destOrd="0" presId="urn:microsoft.com/office/officeart/2005/8/layout/cycle4#1"/>
    <dgm:cxn modelId="{1797411C-ED6D-4A97-A14F-A9B387C6F0CD}" type="presParOf" srcId="{66612D9F-A1FD-48AE-A63B-C13E6C0C671A}" destId="{9C82BC7A-754C-4775-89B7-BCFD4B835F7A}" srcOrd="3" destOrd="0" presId="urn:microsoft.com/office/officeart/2005/8/layout/cycle4#1"/>
    <dgm:cxn modelId="{EF6C8525-AD7A-4043-BE03-282F0EDCACE4}" type="presParOf" srcId="{9C82BC7A-754C-4775-89B7-BCFD4B835F7A}" destId="{1A73E094-C949-4D7F-9592-685F78A38FE0}" srcOrd="0" destOrd="0" presId="urn:microsoft.com/office/officeart/2005/8/layout/cycle4#1"/>
    <dgm:cxn modelId="{5CD8F31B-8098-42D3-A205-0C276B73CA08}" type="presParOf" srcId="{9C82BC7A-754C-4775-89B7-BCFD4B835F7A}" destId="{2ECB2ACD-46EF-425F-A5F6-50BB529F5861}" srcOrd="1" destOrd="0" presId="urn:microsoft.com/office/officeart/2005/8/layout/cycle4#1"/>
    <dgm:cxn modelId="{D1811F46-1E0D-4F1F-ACC4-07F02FCF0B34}" type="presParOf" srcId="{66612D9F-A1FD-48AE-A63B-C13E6C0C671A}" destId="{C393B592-3569-45EB-A59C-B451367D3EA4}" srcOrd="4" destOrd="0" presId="urn:microsoft.com/office/officeart/2005/8/layout/cycle4#1"/>
    <dgm:cxn modelId="{493BE286-714A-4521-9E4F-A9619CDAF0DB}" type="presParOf" srcId="{6F6B0CD6-BCA6-43AB-B9FB-2ED6F3046C88}" destId="{98CC0017-7965-4F65-9802-32A59193E589}" srcOrd="1" destOrd="0" presId="urn:microsoft.com/office/officeart/2005/8/layout/cycle4#1"/>
    <dgm:cxn modelId="{85723B3E-DCAD-40AC-ACCF-022B598CF7EB}" type="presParOf" srcId="{98CC0017-7965-4F65-9802-32A59193E589}" destId="{AA94A1ED-F856-4BE7-BF76-DBBA26FC54F8}" srcOrd="0" destOrd="0" presId="urn:microsoft.com/office/officeart/2005/8/layout/cycle4#1"/>
    <dgm:cxn modelId="{F7C0E41C-51C0-421B-835D-057EF296ABC6}" type="presParOf" srcId="{98CC0017-7965-4F65-9802-32A59193E589}" destId="{5BBB5CFE-522B-42C0-8E7C-C9548F7B6FB1}" srcOrd="1" destOrd="0" presId="urn:microsoft.com/office/officeart/2005/8/layout/cycle4#1"/>
    <dgm:cxn modelId="{00930033-129E-48CF-ADE6-05D7E0988282}" type="presParOf" srcId="{98CC0017-7965-4F65-9802-32A59193E589}" destId="{479AA3B8-2154-4C63-8ABF-C1D5F507C54C}" srcOrd="2" destOrd="0" presId="urn:microsoft.com/office/officeart/2005/8/layout/cycle4#1"/>
    <dgm:cxn modelId="{C7197649-8F37-44AD-8CEB-A29151180740}" type="presParOf" srcId="{98CC0017-7965-4F65-9802-32A59193E589}" destId="{D074018A-F895-4A44-91A7-A21B16F13A52}" srcOrd="3" destOrd="0" presId="urn:microsoft.com/office/officeart/2005/8/layout/cycle4#1"/>
    <dgm:cxn modelId="{2BB36543-81C2-4A1A-8DB4-0759EDAEEBB6}" type="presParOf" srcId="{98CC0017-7965-4F65-9802-32A59193E589}" destId="{4CAB0C1E-5510-4274-9EBC-06B52C463E3C}" srcOrd="4" destOrd="0" presId="urn:microsoft.com/office/officeart/2005/8/layout/cycle4#1"/>
    <dgm:cxn modelId="{38DF4D10-CDA0-4044-8A55-5250EF87BF3A}" type="presParOf" srcId="{6F6B0CD6-BCA6-43AB-B9FB-2ED6F3046C88}" destId="{9D37F52F-D843-4150-B338-B752E664293B}" srcOrd="2" destOrd="0" presId="urn:microsoft.com/office/officeart/2005/8/layout/cycle4#1"/>
    <dgm:cxn modelId="{A3B4BB63-01AC-428C-96AF-551EB80F43AB}" type="presParOf" srcId="{6F6B0CD6-BCA6-43AB-B9FB-2ED6F3046C88}" destId="{26B2AB54-1ECB-4DDC-8BEE-B49BC2DC46FF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F7ADC8-2487-48EB-9C45-FFE1CFACEF74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7B353B-A983-4858-8E97-2EB31D75C5AF}">
      <dgm:prSet phldrT="[Текст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ln/>
      </dgm:spPr>
      <dgm:t>
        <a:bodyPr/>
        <a:lstStyle/>
        <a:p>
          <a:r>
            <a:rPr lang="ru-RU" sz="2600" b="1" dirty="0" smtClean="0">
              <a:solidFill>
                <a:srgbClr val="C00000"/>
              </a:solidFill>
            </a:rPr>
            <a:t>НАГЛЯДНО-ИНФОРМАЦИОННЫЕ ФОРМЫ ВЗАИМОДЕЙСТВИЯ С РОДИТЕЛЯМИ</a:t>
          </a:r>
          <a:endParaRPr lang="ru-RU" sz="2600" b="1" dirty="0">
            <a:solidFill>
              <a:srgbClr val="C00000"/>
            </a:solidFill>
          </a:endParaRPr>
        </a:p>
      </dgm:t>
    </dgm:pt>
    <dgm:pt modelId="{2E1B0D98-641D-43CD-91CE-C9C4BFAB121B}" type="parTrans" cxnId="{04CF1EF7-6216-432E-8E82-796C9B18BBC9}">
      <dgm:prSet/>
      <dgm:spPr/>
      <dgm:t>
        <a:bodyPr/>
        <a:lstStyle/>
        <a:p>
          <a:endParaRPr lang="ru-RU"/>
        </a:p>
      </dgm:t>
    </dgm:pt>
    <dgm:pt modelId="{B68EBB44-8654-4CA3-A789-DE5D8DBB4166}" type="sibTrans" cxnId="{04CF1EF7-6216-432E-8E82-796C9B18BBC9}">
      <dgm:prSet/>
      <dgm:spPr/>
      <dgm:t>
        <a:bodyPr/>
        <a:lstStyle/>
        <a:p>
          <a:endParaRPr lang="ru-RU"/>
        </a:p>
      </dgm:t>
    </dgm:pt>
    <dgm:pt modelId="{010EBCF2-9E73-479B-AABA-29B5AC0BAA99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endParaRPr lang="ru-RU" sz="2000" b="1" dirty="0" smtClean="0">
            <a:solidFill>
              <a:schemeClr val="accent1">
                <a:lumMod val="50000"/>
              </a:schemeClr>
            </a:solidFill>
          </a:endParaRPr>
        </a:p>
        <a:p>
          <a:pPr algn="ctr"/>
          <a:r>
            <a:rPr lang="ru-RU" sz="2000" b="1" dirty="0" smtClean="0">
              <a:solidFill>
                <a:srgbClr val="C00000"/>
              </a:solidFill>
            </a:rPr>
            <a:t>ИНФОРМАЦИОННО-ОЗНАКОМИТЕЛЬНАЯ</a:t>
          </a:r>
        </a:p>
        <a:p>
          <a:pPr algn="ctr"/>
          <a:r>
            <a:rPr lang="ru-RU" sz="2000" b="1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ru-RU" sz="2000" b="1" dirty="0" smtClean="0">
              <a:solidFill>
                <a:schemeClr val="tx1"/>
              </a:solidFill>
            </a:rPr>
            <a:t>-</a:t>
          </a:r>
          <a:r>
            <a:rPr lang="ru-RU" sz="2000" b="1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ru-RU" sz="2000" b="1" u="none" dirty="0" smtClean="0">
              <a:solidFill>
                <a:schemeClr val="bg2">
                  <a:lumMod val="10000"/>
                </a:schemeClr>
              </a:solidFill>
            </a:rPr>
            <a:t>Ознакомление с ДО;</a:t>
          </a:r>
        </a:p>
        <a:p>
          <a:pPr algn="ctr"/>
          <a:r>
            <a:rPr lang="ru-RU" sz="2000" b="1" u="none" dirty="0" smtClean="0">
              <a:solidFill>
                <a:schemeClr val="tx1"/>
              </a:solidFill>
            </a:rPr>
            <a:t>-</a:t>
          </a:r>
          <a:r>
            <a:rPr lang="ru-RU" sz="2000" b="1" u="none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ru-RU" sz="2000" b="1" u="none" dirty="0" smtClean="0">
              <a:solidFill>
                <a:schemeClr val="tx2">
                  <a:lumMod val="50000"/>
                </a:schemeClr>
              </a:solidFill>
            </a:rPr>
            <a:t>Особенности работы;</a:t>
          </a:r>
        </a:p>
        <a:p>
          <a:pPr algn="ctr"/>
          <a:r>
            <a:rPr lang="ru-RU" sz="2000" b="1" dirty="0" smtClean="0">
              <a:solidFill>
                <a:schemeClr val="tx2">
                  <a:lumMod val="50000"/>
                </a:schemeClr>
              </a:solidFill>
            </a:rPr>
            <a:t>- Педагоги и специалисты, занимающиеся  воспитанием детей.</a:t>
          </a:r>
        </a:p>
        <a:p>
          <a:pPr algn="l"/>
          <a:endParaRPr lang="ru-RU" sz="2000" b="1" dirty="0" smtClean="0">
            <a:solidFill>
              <a:schemeClr val="accent1">
                <a:lumMod val="50000"/>
              </a:schemeClr>
            </a:solidFill>
          </a:endParaRPr>
        </a:p>
        <a:p>
          <a:pPr algn="ctr"/>
          <a:endParaRPr lang="ru-RU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026CF818-EECF-45F3-9959-EBB1A87302AE}" type="parTrans" cxnId="{67E85320-2DA1-4218-BB7E-4F41AC1CDFE5}">
      <dgm:prSet/>
      <dgm:spPr/>
      <dgm:t>
        <a:bodyPr/>
        <a:lstStyle/>
        <a:p>
          <a:endParaRPr lang="ru-RU"/>
        </a:p>
      </dgm:t>
    </dgm:pt>
    <dgm:pt modelId="{892B646D-AF5B-4F77-AB0B-4B7B0B1D8A57}" type="sibTrans" cxnId="{67E85320-2DA1-4218-BB7E-4F41AC1CDFE5}">
      <dgm:prSet/>
      <dgm:spPr/>
      <dgm:t>
        <a:bodyPr/>
        <a:lstStyle/>
        <a:p>
          <a:endParaRPr lang="ru-RU"/>
        </a:p>
      </dgm:t>
    </dgm:pt>
    <dgm:pt modelId="{6D3A37D1-D3B7-450F-8C44-9CE71A29DBEA}">
      <dgm:prSet phldrT="[Текст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2000" b="1" dirty="0" smtClean="0">
              <a:solidFill>
                <a:srgbClr val="C00000"/>
              </a:solidFill>
            </a:rPr>
            <a:t>ИНФОРМАЦИОННО-ПРОСВЕТИТЕЛЬСКАЯ</a:t>
          </a:r>
        </a:p>
        <a:p>
          <a:pPr algn="ctr"/>
          <a:r>
            <a:rPr lang="ru-RU" sz="2000" b="1" dirty="0" smtClean="0">
              <a:solidFill>
                <a:schemeClr val="tx2">
                  <a:lumMod val="50000"/>
                </a:schemeClr>
              </a:solidFill>
            </a:rPr>
            <a:t>- Обогащение  педагогических знаний родителей;</a:t>
          </a:r>
        </a:p>
        <a:p>
          <a:pPr algn="ctr"/>
          <a:r>
            <a:rPr lang="ru-RU" sz="2000" b="1" dirty="0" smtClean="0">
              <a:solidFill>
                <a:schemeClr val="tx2">
                  <a:lumMod val="50000"/>
                </a:schemeClr>
              </a:solidFill>
            </a:rPr>
            <a:t>- Знакомство с особенностями развития и воспитания дошкольников.</a:t>
          </a:r>
          <a:endParaRPr lang="ru-RU" sz="2000" b="1" dirty="0">
            <a:solidFill>
              <a:schemeClr val="tx2">
                <a:lumMod val="50000"/>
              </a:schemeClr>
            </a:solidFill>
          </a:endParaRPr>
        </a:p>
      </dgm:t>
    </dgm:pt>
    <dgm:pt modelId="{3B839604-742D-4E5D-BB7C-C15274C556C5}" type="parTrans" cxnId="{2EB8CCC0-49B3-4682-B4DA-1392FDAF0A63}">
      <dgm:prSet/>
      <dgm:spPr/>
      <dgm:t>
        <a:bodyPr/>
        <a:lstStyle/>
        <a:p>
          <a:endParaRPr lang="ru-RU"/>
        </a:p>
      </dgm:t>
    </dgm:pt>
    <dgm:pt modelId="{D3F693D9-703D-476C-B9D0-7B1C9811A2DE}" type="sibTrans" cxnId="{2EB8CCC0-49B3-4682-B4DA-1392FDAF0A63}">
      <dgm:prSet/>
      <dgm:spPr/>
      <dgm:t>
        <a:bodyPr/>
        <a:lstStyle/>
        <a:p>
          <a:endParaRPr lang="ru-RU"/>
        </a:p>
      </dgm:t>
    </dgm:pt>
    <dgm:pt modelId="{6941FB83-1CBF-410C-ACC2-5C365B0F09A5}" type="pres">
      <dgm:prSet presAssocID="{48F7ADC8-2487-48EB-9C45-FFE1CFACEF7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C96C026-80C1-4090-944E-146F903ACB45}" type="pres">
      <dgm:prSet presAssocID="{F97B353B-A983-4858-8E97-2EB31D75C5AF}" presName="hierRoot1" presStyleCnt="0">
        <dgm:presLayoutVars>
          <dgm:hierBranch val="init"/>
        </dgm:presLayoutVars>
      </dgm:prSet>
      <dgm:spPr/>
    </dgm:pt>
    <dgm:pt modelId="{37F0FBFB-D6E1-4AC7-95ED-E58A152D0513}" type="pres">
      <dgm:prSet presAssocID="{F97B353B-A983-4858-8E97-2EB31D75C5AF}" presName="rootComposite1" presStyleCnt="0"/>
      <dgm:spPr/>
    </dgm:pt>
    <dgm:pt modelId="{D72E895D-B0AB-47D4-9070-ED964EFF9727}" type="pres">
      <dgm:prSet presAssocID="{F97B353B-A983-4858-8E97-2EB31D75C5AF}" presName="rootText1" presStyleLbl="node0" presStyleIdx="0" presStyleCnt="1" custScaleX="178437" custScaleY="644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65D9DF-4803-4C69-8AD8-5614D72C12F7}" type="pres">
      <dgm:prSet presAssocID="{F97B353B-A983-4858-8E97-2EB31D75C5A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3EF5E85-F2AA-4FF1-B483-1D25CA450A99}" type="pres">
      <dgm:prSet presAssocID="{F97B353B-A983-4858-8E97-2EB31D75C5AF}" presName="hierChild2" presStyleCnt="0"/>
      <dgm:spPr/>
    </dgm:pt>
    <dgm:pt modelId="{52ADADC0-A704-4304-866C-27C8F5FA4E12}" type="pres">
      <dgm:prSet presAssocID="{026CF818-EECF-45F3-9959-EBB1A87302AE}" presName="Name37" presStyleLbl="parChTrans1D2" presStyleIdx="0" presStyleCnt="2"/>
      <dgm:spPr/>
      <dgm:t>
        <a:bodyPr/>
        <a:lstStyle/>
        <a:p>
          <a:endParaRPr lang="ru-RU"/>
        </a:p>
      </dgm:t>
    </dgm:pt>
    <dgm:pt modelId="{DA9484E0-EAD3-4D65-9F20-24E8E92F5ED3}" type="pres">
      <dgm:prSet presAssocID="{010EBCF2-9E73-479B-AABA-29B5AC0BAA99}" presName="hierRoot2" presStyleCnt="0">
        <dgm:presLayoutVars>
          <dgm:hierBranch val="init"/>
        </dgm:presLayoutVars>
      </dgm:prSet>
      <dgm:spPr/>
    </dgm:pt>
    <dgm:pt modelId="{55E9CDBA-9277-4F7D-8119-330931F7A9B8}" type="pres">
      <dgm:prSet presAssocID="{010EBCF2-9E73-479B-AABA-29B5AC0BAA99}" presName="rootComposite" presStyleCnt="0"/>
      <dgm:spPr/>
    </dgm:pt>
    <dgm:pt modelId="{631EEDF9-E765-4058-9434-BA26CAC6FC84}" type="pres">
      <dgm:prSet presAssocID="{010EBCF2-9E73-479B-AABA-29B5AC0BAA99}" presName="rootText" presStyleLbl="node2" presStyleIdx="0" presStyleCnt="2" custScaleY="172630" custLinFactNeighborX="-53" custLinFactNeighborY="59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460392-6104-4907-B0C1-FCED13F5BEEB}" type="pres">
      <dgm:prSet presAssocID="{010EBCF2-9E73-479B-AABA-29B5AC0BAA99}" presName="rootConnector" presStyleLbl="node2" presStyleIdx="0" presStyleCnt="2"/>
      <dgm:spPr/>
      <dgm:t>
        <a:bodyPr/>
        <a:lstStyle/>
        <a:p>
          <a:endParaRPr lang="ru-RU"/>
        </a:p>
      </dgm:t>
    </dgm:pt>
    <dgm:pt modelId="{48AF5905-18BA-469C-8515-98AF85DC86CA}" type="pres">
      <dgm:prSet presAssocID="{010EBCF2-9E73-479B-AABA-29B5AC0BAA99}" presName="hierChild4" presStyleCnt="0"/>
      <dgm:spPr/>
    </dgm:pt>
    <dgm:pt modelId="{8F05E861-97E6-4050-806A-F70B9F2E18C3}" type="pres">
      <dgm:prSet presAssocID="{010EBCF2-9E73-479B-AABA-29B5AC0BAA99}" presName="hierChild5" presStyleCnt="0"/>
      <dgm:spPr/>
    </dgm:pt>
    <dgm:pt modelId="{D881DF23-10BE-4D31-A59D-AE6775B6FD7E}" type="pres">
      <dgm:prSet presAssocID="{3B839604-742D-4E5D-BB7C-C15274C556C5}" presName="Name37" presStyleLbl="parChTrans1D2" presStyleIdx="1" presStyleCnt="2"/>
      <dgm:spPr/>
      <dgm:t>
        <a:bodyPr/>
        <a:lstStyle/>
        <a:p>
          <a:endParaRPr lang="ru-RU"/>
        </a:p>
      </dgm:t>
    </dgm:pt>
    <dgm:pt modelId="{A9ACCBAC-9F54-453B-8CCA-E647AE35C6C1}" type="pres">
      <dgm:prSet presAssocID="{6D3A37D1-D3B7-450F-8C44-9CE71A29DBEA}" presName="hierRoot2" presStyleCnt="0">
        <dgm:presLayoutVars>
          <dgm:hierBranch val="init"/>
        </dgm:presLayoutVars>
      </dgm:prSet>
      <dgm:spPr/>
    </dgm:pt>
    <dgm:pt modelId="{7423BDFD-C504-43A4-B7EB-336EA7B19C83}" type="pres">
      <dgm:prSet presAssocID="{6D3A37D1-D3B7-450F-8C44-9CE71A29DBEA}" presName="rootComposite" presStyleCnt="0"/>
      <dgm:spPr/>
    </dgm:pt>
    <dgm:pt modelId="{4C75B103-061A-4953-93A0-28CF179656F3}" type="pres">
      <dgm:prSet presAssocID="{6D3A37D1-D3B7-450F-8C44-9CE71A29DBEA}" presName="rootText" presStyleLbl="node2" presStyleIdx="1" presStyleCnt="2" custScaleY="160970" custLinFactNeighborX="1680" custLinFactNeighborY="-9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836D8B-95CC-45B5-994A-FB232E30B81F}" type="pres">
      <dgm:prSet presAssocID="{6D3A37D1-D3B7-450F-8C44-9CE71A29DBEA}" presName="rootConnector" presStyleLbl="node2" presStyleIdx="1" presStyleCnt="2"/>
      <dgm:spPr/>
      <dgm:t>
        <a:bodyPr/>
        <a:lstStyle/>
        <a:p>
          <a:endParaRPr lang="ru-RU"/>
        </a:p>
      </dgm:t>
    </dgm:pt>
    <dgm:pt modelId="{60C650C0-6FF0-42DC-BD59-61BEA20E6FA5}" type="pres">
      <dgm:prSet presAssocID="{6D3A37D1-D3B7-450F-8C44-9CE71A29DBEA}" presName="hierChild4" presStyleCnt="0"/>
      <dgm:spPr/>
    </dgm:pt>
    <dgm:pt modelId="{2D40CCD0-F7E2-406F-A5CC-9ED95ABA0FA9}" type="pres">
      <dgm:prSet presAssocID="{6D3A37D1-D3B7-450F-8C44-9CE71A29DBEA}" presName="hierChild5" presStyleCnt="0"/>
      <dgm:spPr/>
    </dgm:pt>
    <dgm:pt modelId="{9D120E33-25B9-4381-B24E-A195399B3ADB}" type="pres">
      <dgm:prSet presAssocID="{F97B353B-A983-4858-8E97-2EB31D75C5AF}" presName="hierChild3" presStyleCnt="0"/>
      <dgm:spPr/>
    </dgm:pt>
  </dgm:ptLst>
  <dgm:cxnLst>
    <dgm:cxn modelId="{12511336-373E-48BB-9ADB-B1691450718F}" type="presOf" srcId="{48F7ADC8-2487-48EB-9C45-FFE1CFACEF74}" destId="{6941FB83-1CBF-410C-ACC2-5C365B0F09A5}" srcOrd="0" destOrd="0" presId="urn:microsoft.com/office/officeart/2005/8/layout/orgChart1"/>
    <dgm:cxn modelId="{C44FA7F8-5CFF-4F35-A30C-3BF98CA03E5C}" type="presOf" srcId="{026CF818-EECF-45F3-9959-EBB1A87302AE}" destId="{52ADADC0-A704-4304-866C-27C8F5FA4E12}" srcOrd="0" destOrd="0" presId="urn:microsoft.com/office/officeart/2005/8/layout/orgChart1"/>
    <dgm:cxn modelId="{85F59CF7-8B2C-4265-A04A-94EE9F545021}" type="presOf" srcId="{6D3A37D1-D3B7-450F-8C44-9CE71A29DBEA}" destId="{4C75B103-061A-4953-93A0-28CF179656F3}" srcOrd="0" destOrd="0" presId="urn:microsoft.com/office/officeart/2005/8/layout/orgChart1"/>
    <dgm:cxn modelId="{5CA95FF2-C54A-404A-8B03-D546E951EDFF}" type="presOf" srcId="{F97B353B-A983-4858-8E97-2EB31D75C5AF}" destId="{D72E895D-B0AB-47D4-9070-ED964EFF9727}" srcOrd="0" destOrd="0" presId="urn:microsoft.com/office/officeart/2005/8/layout/orgChart1"/>
    <dgm:cxn modelId="{67E85320-2DA1-4218-BB7E-4F41AC1CDFE5}" srcId="{F97B353B-A983-4858-8E97-2EB31D75C5AF}" destId="{010EBCF2-9E73-479B-AABA-29B5AC0BAA99}" srcOrd="0" destOrd="0" parTransId="{026CF818-EECF-45F3-9959-EBB1A87302AE}" sibTransId="{892B646D-AF5B-4F77-AB0B-4B7B0B1D8A57}"/>
    <dgm:cxn modelId="{B5066EB9-59D5-4285-911B-B98F150B2D5D}" type="presOf" srcId="{F97B353B-A983-4858-8E97-2EB31D75C5AF}" destId="{4265D9DF-4803-4C69-8AD8-5614D72C12F7}" srcOrd="1" destOrd="0" presId="urn:microsoft.com/office/officeart/2005/8/layout/orgChart1"/>
    <dgm:cxn modelId="{2EB8CCC0-49B3-4682-B4DA-1392FDAF0A63}" srcId="{F97B353B-A983-4858-8E97-2EB31D75C5AF}" destId="{6D3A37D1-D3B7-450F-8C44-9CE71A29DBEA}" srcOrd="1" destOrd="0" parTransId="{3B839604-742D-4E5D-BB7C-C15274C556C5}" sibTransId="{D3F693D9-703D-476C-B9D0-7B1C9811A2DE}"/>
    <dgm:cxn modelId="{E120A268-B6E0-48A5-B2C2-B30BD5719075}" type="presOf" srcId="{6D3A37D1-D3B7-450F-8C44-9CE71A29DBEA}" destId="{60836D8B-95CC-45B5-994A-FB232E30B81F}" srcOrd="1" destOrd="0" presId="urn:microsoft.com/office/officeart/2005/8/layout/orgChart1"/>
    <dgm:cxn modelId="{20A66B79-A2FE-40AB-960A-BD2F2BA3DF7E}" type="presOf" srcId="{3B839604-742D-4E5D-BB7C-C15274C556C5}" destId="{D881DF23-10BE-4D31-A59D-AE6775B6FD7E}" srcOrd="0" destOrd="0" presId="urn:microsoft.com/office/officeart/2005/8/layout/orgChart1"/>
    <dgm:cxn modelId="{849525D3-C518-4426-ADA5-D7FAD100FA5B}" type="presOf" srcId="{010EBCF2-9E73-479B-AABA-29B5AC0BAA99}" destId="{631EEDF9-E765-4058-9434-BA26CAC6FC84}" srcOrd="0" destOrd="0" presId="urn:microsoft.com/office/officeart/2005/8/layout/orgChart1"/>
    <dgm:cxn modelId="{04CF1EF7-6216-432E-8E82-796C9B18BBC9}" srcId="{48F7ADC8-2487-48EB-9C45-FFE1CFACEF74}" destId="{F97B353B-A983-4858-8E97-2EB31D75C5AF}" srcOrd="0" destOrd="0" parTransId="{2E1B0D98-641D-43CD-91CE-C9C4BFAB121B}" sibTransId="{B68EBB44-8654-4CA3-A789-DE5D8DBB4166}"/>
    <dgm:cxn modelId="{974D074D-BD49-4E8F-BA44-348B40A67259}" type="presOf" srcId="{010EBCF2-9E73-479B-AABA-29B5AC0BAA99}" destId="{A0460392-6104-4907-B0C1-FCED13F5BEEB}" srcOrd="1" destOrd="0" presId="urn:microsoft.com/office/officeart/2005/8/layout/orgChart1"/>
    <dgm:cxn modelId="{AD71458D-19A1-4918-88CB-323B87C1A231}" type="presParOf" srcId="{6941FB83-1CBF-410C-ACC2-5C365B0F09A5}" destId="{5C96C026-80C1-4090-944E-146F903ACB45}" srcOrd="0" destOrd="0" presId="urn:microsoft.com/office/officeart/2005/8/layout/orgChart1"/>
    <dgm:cxn modelId="{604353EA-3581-4B69-8084-8630ED608E6B}" type="presParOf" srcId="{5C96C026-80C1-4090-944E-146F903ACB45}" destId="{37F0FBFB-D6E1-4AC7-95ED-E58A152D0513}" srcOrd="0" destOrd="0" presId="urn:microsoft.com/office/officeart/2005/8/layout/orgChart1"/>
    <dgm:cxn modelId="{CC1D70C5-4318-4FE3-81E6-6A46B2705DB3}" type="presParOf" srcId="{37F0FBFB-D6E1-4AC7-95ED-E58A152D0513}" destId="{D72E895D-B0AB-47D4-9070-ED964EFF9727}" srcOrd="0" destOrd="0" presId="urn:microsoft.com/office/officeart/2005/8/layout/orgChart1"/>
    <dgm:cxn modelId="{98469F86-884F-4A84-9873-D25FBECB5F74}" type="presParOf" srcId="{37F0FBFB-D6E1-4AC7-95ED-E58A152D0513}" destId="{4265D9DF-4803-4C69-8AD8-5614D72C12F7}" srcOrd="1" destOrd="0" presId="urn:microsoft.com/office/officeart/2005/8/layout/orgChart1"/>
    <dgm:cxn modelId="{5896AE6B-F599-4EDD-A05C-3E75B0571B4C}" type="presParOf" srcId="{5C96C026-80C1-4090-944E-146F903ACB45}" destId="{F3EF5E85-F2AA-4FF1-B483-1D25CA450A99}" srcOrd="1" destOrd="0" presId="urn:microsoft.com/office/officeart/2005/8/layout/orgChart1"/>
    <dgm:cxn modelId="{FB415D7A-B22C-416B-845E-C6D951D7C75C}" type="presParOf" srcId="{F3EF5E85-F2AA-4FF1-B483-1D25CA450A99}" destId="{52ADADC0-A704-4304-866C-27C8F5FA4E12}" srcOrd="0" destOrd="0" presId="urn:microsoft.com/office/officeart/2005/8/layout/orgChart1"/>
    <dgm:cxn modelId="{650AEB28-E38E-44B4-BAE1-0F91C7D6806C}" type="presParOf" srcId="{F3EF5E85-F2AA-4FF1-B483-1D25CA450A99}" destId="{DA9484E0-EAD3-4D65-9F20-24E8E92F5ED3}" srcOrd="1" destOrd="0" presId="urn:microsoft.com/office/officeart/2005/8/layout/orgChart1"/>
    <dgm:cxn modelId="{8C40FA01-0515-4BE6-8BCB-0D5AAC46484E}" type="presParOf" srcId="{DA9484E0-EAD3-4D65-9F20-24E8E92F5ED3}" destId="{55E9CDBA-9277-4F7D-8119-330931F7A9B8}" srcOrd="0" destOrd="0" presId="urn:microsoft.com/office/officeart/2005/8/layout/orgChart1"/>
    <dgm:cxn modelId="{36623348-F825-4B59-9A6C-5F72F3CE1BBA}" type="presParOf" srcId="{55E9CDBA-9277-4F7D-8119-330931F7A9B8}" destId="{631EEDF9-E765-4058-9434-BA26CAC6FC84}" srcOrd="0" destOrd="0" presId="urn:microsoft.com/office/officeart/2005/8/layout/orgChart1"/>
    <dgm:cxn modelId="{253409B7-2536-4847-96D6-29814615F946}" type="presParOf" srcId="{55E9CDBA-9277-4F7D-8119-330931F7A9B8}" destId="{A0460392-6104-4907-B0C1-FCED13F5BEEB}" srcOrd="1" destOrd="0" presId="urn:microsoft.com/office/officeart/2005/8/layout/orgChart1"/>
    <dgm:cxn modelId="{313C4EDE-7B21-4B43-8FFC-CF6D1E1DD65B}" type="presParOf" srcId="{DA9484E0-EAD3-4D65-9F20-24E8E92F5ED3}" destId="{48AF5905-18BA-469C-8515-98AF85DC86CA}" srcOrd="1" destOrd="0" presId="urn:microsoft.com/office/officeart/2005/8/layout/orgChart1"/>
    <dgm:cxn modelId="{290CBFDF-B707-4399-9474-5061BCA34DB1}" type="presParOf" srcId="{DA9484E0-EAD3-4D65-9F20-24E8E92F5ED3}" destId="{8F05E861-97E6-4050-806A-F70B9F2E18C3}" srcOrd="2" destOrd="0" presId="urn:microsoft.com/office/officeart/2005/8/layout/orgChart1"/>
    <dgm:cxn modelId="{29884E3E-CEE3-4397-A7FF-54D5A3D1246C}" type="presParOf" srcId="{F3EF5E85-F2AA-4FF1-B483-1D25CA450A99}" destId="{D881DF23-10BE-4D31-A59D-AE6775B6FD7E}" srcOrd="2" destOrd="0" presId="urn:microsoft.com/office/officeart/2005/8/layout/orgChart1"/>
    <dgm:cxn modelId="{C825B46F-2E14-4435-A78F-4ABED160BF45}" type="presParOf" srcId="{F3EF5E85-F2AA-4FF1-B483-1D25CA450A99}" destId="{A9ACCBAC-9F54-453B-8CCA-E647AE35C6C1}" srcOrd="3" destOrd="0" presId="urn:microsoft.com/office/officeart/2005/8/layout/orgChart1"/>
    <dgm:cxn modelId="{0216AE28-5424-4BDB-8DCE-BE07AAAAE234}" type="presParOf" srcId="{A9ACCBAC-9F54-453B-8CCA-E647AE35C6C1}" destId="{7423BDFD-C504-43A4-B7EB-336EA7B19C83}" srcOrd="0" destOrd="0" presId="urn:microsoft.com/office/officeart/2005/8/layout/orgChart1"/>
    <dgm:cxn modelId="{CFAE9F4D-48DF-4183-8115-FB74AC947C52}" type="presParOf" srcId="{7423BDFD-C504-43A4-B7EB-336EA7B19C83}" destId="{4C75B103-061A-4953-93A0-28CF179656F3}" srcOrd="0" destOrd="0" presId="urn:microsoft.com/office/officeart/2005/8/layout/orgChart1"/>
    <dgm:cxn modelId="{49A9201D-04E7-4A0A-AC58-CFE52D6FD6E3}" type="presParOf" srcId="{7423BDFD-C504-43A4-B7EB-336EA7B19C83}" destId="{60836D8B-95CC-45B5-994A-FB232E30B81F}" srcOrd="1" destOrd="0" presId="urn:microsoft.com/office/officeart/2005/8/layout/orgChart1"/>
    <dgm:cxn modelId="{82FEC0B6-6415-4F4A-88FB-9E3F6A6E8919}" type="presParOf" srcId="{A9ACCBAC-9F54-453B-8CCA-E647AE35C6C1}" destId="{60C650C0-6FF0-42DC-BD59-61BEA20E6FA5}" srcOrd="1" destOrd="0" presId="urn:microsoft.com/office/officeart/2005/8/layout/orgChart1"/>
    <dgm:cxn modelId="{AB7C67D5-A129-4FCD-9AB1-D146EAC04D8B}" type="presParOf" srcId="{A9ACCBAC-9F54-453B-8CCA-E647AE35C6C1}" destId="{2D40CCD0-F7E2-406F-A5CC-9ED95ABA0FA9}" srcOrd="2" destOrd="0" presId="urn:microsoft.com/office/officeart/2005/8/layout/orgChart1"/>
    <dgm:cxn modelId="{8AAEAA93-AAED-4EFA-9B87-30F31B915960}" type="presParOf" srcId="{5C96C026-80C1-4090-944E-146F903ACB45}" destId="{9D120E33-25B9-4381-B24E-A195399B3AD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B2303A7-E087-43D2-BA0D-69FCF72F43C6}" type="doc">
      <dgm:prSet loTypeId="urn:microsoft.com/office/officeart/2005/8/layout/hierarchy3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5EA9CE-4BCB-4878-95BF-2A9F2FF3E81F}">
      <dgm:prSet phldrT="[Текст]" custT="1"/>
      <dgm:spPr>
        <a:solidFill>
          <a:schemeClr val="accent2">
            <a:lumMod val="20000"/>
            <a:lumOff val="80000"/>
          </a:schemeClr>
        </a:solidFill>
        <a:effectLst>
          <a:glow rad="228600">
            <a:schemeClr val="accent6">
              <a:satMod val="175000"/>
              <a:alpha val="40000"/>
            </a:schemeClr>
          </a:glow>
          <a:innerShdw blurRad="63500" dist="50800" dir="81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Может содержать следующие рубрики</a:t>
          </a:r>
          <a:endParaRPr lang="ru-RU" sz="2000" b="1" dirty="0">
            <a:solidFill>
              <a:srgbClr val="C00000"/>
            </a:solidFill>
          </a:endParaRPr>
        </a:p>
      </dgm:t>
    </dgm:pt>
    <dgm:pt modelId="{C6CB7098-D3E5-4283-A03A-3272A88BC68D}" type="parTrans" cxnId="{CC70E321-EB3B-4A16-9175-32B8BA246BB4}">
      <dgm:prSet/>
      <dgm:spPr/>
      <dgm:t>
        <a:bodyPr/>
        <a:lstStyle/>
        <a:p>
          <a:endParaRPr lang="ru-RU"/>
        </a:p>
      </dgm:t>
    </dgm:pt>
    <dgm:pt modelId="{E367F6C8-2419-4603-A5BD-A83E8707AA07}" type="sibTrans" cxnId="{CC70E321-EB3B-4A16-9175-32B8BA246BB4}">
      <dgm:prSet/>
      <dgm:spPr/>
      <dgm:t>
        <a:bodyPr/>
        <a:lstStyle/>
        <a:p>
          <a:endParaRPr lang="ru-RU"/>
        </a:p>
      </dgm:t>
    </dgm:pt>
    <dgm:pt modelId="{87270C0B-CCB1-497E-B00A-4463E0839BA2}">
      <dgm:prSet phldrT="[Текст]" custT="1"/>
      <dgm:spPr>
        <a:solidFill>
          <a:schemeClr val="bg2">
            <a:alpha val="90000"/>
          </a:schemeClr>
        </a:solidFill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 prst="angle"/>
          <a:bevelB w="165100" h="254000"/>
        </a:sp3d>
      </dgm:spPr>
      <dgm:t>
        <a:bodyPr/>
        <a:lstStyle/>
        <a:p>
          <a:r>
            <a:rPr lang="ru-RU" sz="2000" b="1" dirty="0" smtClean="0">
              <a:solidFill>
                <a:schemeClr val="tx2">
                  <a:lumMod val="75000"/>
                </a:schemeClr>
              </a:solidFill>
            </a:rPr>
            <a:t>«</a:t>
          </a:r>
          <a:r>
            <a:rPr lang="ru-RU" sz="2000" b="1" baseline="0" dirty="0" smtClean="0">
              <a:solidFill>
                <a:schemeClr val="bg1"/>
              </a:solidFill>
            </a:rPr>
            <a:t>Советы специалистов»</a:t>
          </a:r>
        </a:p>
        <a:p>
          <a:r>
            <a:rPr lang="ru-RU" sz="2000" b="1" baseline="0" dirty="0" smtClean="0">
              <a:solidFill>
                <a:schemeClr val="bg1"/>
              </a:solidFill>
            </a:rPr>
            <a:t>«Спрашивайте - ответим»</a:t>
          </a:r>
        </a:p>
        <a:p>
          <a:r>
            <a:rPr lang="ru-RU" sz="2000" b="1" baseline="0" dirty="0" smtClean="0">
              <a:solidFill>
                <a:schemeClr val="bg1"/>
              </a:solidFill>
            </a:rPr>
            <a:t>«Консультативный пункт»</a:t>
          </a:r>
        </a:p>
        <a:p>
          <a:endParaRPr lang="ru-RU" sz="2000" b="1" baseline="0" dirty="0" smtClean="0">
            <a:solidFill>
              <a:schemeClr val="bg1"/>
            </a:solidFill>
          </a:endParaRPr>
        </a:p>
        <a:p>
          <a:r>
            <a:rPr lang="ru-RU" sz="2000" b="1" baseline="0" dirty="0" smtClean="0">
              <a:solidFill>
                <a:schemeClr val="bg1"/>
              </a:solidFill>
            </a:rPr>
            <a:t>«Полезная информация»</a:t>
          </a:r>
        </a:p>
        <a:p>
          <a:endParaRPr lang="ru-RU" sz="2000" b="1" baseline="0" dirty="0" smtClean="0">
            <a:solidFill>
              <a:schemeClr val="bg1"/>
            </a:solidFill>
          </a:endParaRPr>
        </a:p>
        <a:p>
          <a:r>
            <a:rPr lang="ru-RU" sz="2000" b="1" baseline="0" dirty="0" smtClean="0">
              <a:solidFill>
                <a:schemeClr val="bg1"/>
              </a:solidFill>
            </a:rPr>
            <a:t>«Методическая библиотека»</a:t>
          </a:r>
        </a:p>
        <a:p>
          <a:endParaRPr lang="ru-RU" sz="2000" dirty="0"/>
        </a:p>
      </dgm:t>
    </dgm:pt>
    <dgm:pt modelId="{DB2927D9-5C3E-4AF5-BFAC-246E6D32F514}" type="parTrans" cxnId="{2DF97CAD-B7D9-466C-9C9E-4B1565D2CFB7}">
      <dgm:prSet/>
      <dgm:spPr/>
      <dgm:t>
        <a:bodyPr/>
        <a:lstStyle/>
        <a:p>
          <a:endParaRPr lang="ru-RU"/>
        </a:p>
      </dgm:t>
    </dgm:pt>
    <dgm:pt modelId="{0F7294EA-706C-45FB-9CEF-D8A9CB49487C}" type="sibTrans" cxnId="{2DF97CAD-B7D9-466C-9C9E-4B1565D2CFB7}">
      <dgm:prSet/>
      <dgm:spPr/>
      <dgm:t>
        <a:bodyPr/>
        <a:lstStyle/>
        <a:p>
          <a:endParaRPr lang="ru-RU"/>
        </a:p>
      </dgm:t>
    </dgm:pt>
    <dgm:pt modelId="{EB7939BF-C6BD-47CD-868B-4108B5BF83A4}">
      <dgm:prSet phldrT="[Текст]" custT="1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glow rad="228600">
            <a:schemeClr val="accent2">
              <a:satMod val="175000"/>
              <a:alpha val="40000"/>
            </a:schemeClr>
          </a:glow>
          <a:innerShdw blurRad="63500" dist="508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ru-RU" sz="2000" b="1" dirty="0" smtClean="0">
              <a:solidFill>
                <a:srgbClr val="C00000"/>
              </a:solidFill>
            </a:rPr>
            <a:t>Посещаемость сайта повышается</a:t>
          </a:r>
          <a:endParaRPr lang="ru-RU" sz="2000" b="1" dirty="0">
            <a:solidFill>
              <a:srgbClr val="C00000"/>
            </a:solidFill>
          </a:endParaRPr>
        </a:p>
      </dgm:t>
    </dgm:pt>
    <dgm:pt modelId="{5521C615-0EC9-4E04-8608-628EFD460595}" type="parTrans" cxnId="{73E93548-247C-4241-B583-6B289AB27600}">
      <dgm:prSet/>
      <dgm:spPr/>
      <dgm:t>
        <a:bodyPr/>
        <a:lstStyle/>
        <a:p>
          <a:endParaRPr lang="ru-RU"/>
        </a:p>
      </dgm:t>
    </dgm:pt>
    <dgm:pt modelId="{7A126188-55E2-47FB-A4A6-C904C0096D1E}" type="sibTrans" cxnId="{73E93548-247C-4241-B583-6B289AB27600}">
      <dgm:prSet/>
      <dgm:spPr/>
      <dgm:t>
        <a:bodyPr/>
        <a:lstStyle/>
        <a:p>
          <a:endParaRPr lang="ru-RU"/>
        </a:p>
      </dgm:t>
    </dgm:pt>
    <dgm:pt modelId="{0A345352-4D2E-45F0-B4A2-811D648FA85C}">
      <dgm:prSet phldrT="[Текст]" custT="1"/>
      <dgm:spPr>
        <a:solidFill>
          <a:schemeClr val="bg2">
            <a:alpha val="90000"/>
          </a:schemeClr>
        </a:solidFill>
        <a:ln>
          <a:solidFill>
            <a:schemeClr val="accent2">
              <a:lumMod val="50000"/>
            </a:schemeClr>
          </a:solidFill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 prst="relaxedInset"/>
          <a:bevelB w="165100" h="254000"/>
        </a:sp3d>
      </dgm:spPr>
      <dgm:t>
        <a:bodyPr/>
        <a:lstStyle/>
        <a:p>
          <a:pPr algn="l"/>
          <a:endParaRPr lang="ru-RU" sz="2000" dirty="0" smtClean="0">
            <a:solidFill>
              <a:schemeClr val="bg1">
                <a:lumMod val="10000"/>
              </a:schemeClr>
            </a:solidFill>
          </a:endParaRPr>
        </a:p>
        <a:p>
          <a:pPr algn="l"/>
          <a:r>
            <a:rPr lang="ru-RU" sz="2000" dirty="0" smtClean="0">
              <a:solidFill>
                <a:schemeClr val="bg1">
                  <a:lumMod val="10000"/>
                </a:schemeClr>
              </a:solidFill>
            </a:rPr>
            <a:t> </a:t>
          </a:r>
          <a:r>
            <a:rPr lang="ru-RU" sz="2000" b="1" dirty="0" smtClean="0">
              <a:solidFill>
                <a:schemeClr val="bg1">
                  <a:lumMod val="10000"/>
                </a:schemeClr>
              </a:solidFill>
            </a:rPr>
            <a:t>- Оригинальность и высокое качество предоставляемой информации;</a:t>
          </a:r>
        </a:p>
        <a:p>
          <a:pPr algn="l"/>
          <a:r>
            <a:rPr lang="ru-RU" sz="2000" b="1" dirty="0" smtClean="0">
              <a:solidFill>
                <a:schemeClr val="bg1">
                  <a:lumMod val="10000"/>
                </a:schemeClr>
              </a:solidFill>
            </a:rPr>
            <a:t> - Практическая значимость информации;</a:t>
          </a:r>
        </a:p>
        <a:p>
          <a:pPr algn="l"/>
          <a:r>
            <a:rPr lang="ru-RU" sz="2000" b="1" dirty="0" smtClean="0">
              <a:solidFill>
                <a:schemeClr val="bg1">
                  <a:lumMod val="10000"/>
                </a:schemeClr>
              </a:solidFill>
            </a:rPr>
            <a:t>- Регулярность пополнения и обновления информации;</a:t>
          </a:r>
        </a:p>
        <a:p>
          <a:pPr algn="l"/>
          <a:r>
            <a:rPr lang="ru-RU" sz="2000" b="1" dirty="0" smtClean="0">
              <a:solidFill>
                <a:schemeClr val="bg1">
                  <a:lumMod val="10000"/>
                </a:schemeClr>
              </a:solidFill>
            </a:rPr>
            <a:t>- Быстрота реагирования на вопросы, задаваемые родителями</a:t>
          </a:r>
          <a:r>
            <a:rPr lang="ru-RU" sz="2000" b="1" dirty="0" smtClean="0">
              <a:solidFill>
                <a:schemeClr val="accent6">
                  <a:lumMod val="50000"/>
                </a:schemeClr>
              </a:solidFill>
            </a:rPr>
            <a:t>.</a:t>
          </a:r>
        </a:p>
        <a:p>
          <a:pPr algn="l"/>
          <a:endParaRPr lang="ru-RU" sz="2000" dirty="0" smtClean="0"/>
        </a:p>
        <a:p>
          <a:pPr algn="ctr"/>
          <a:endParaRPr lang="ru-RU" sz="2000" dirty="0"/>
        </a:p>
      </dgm:t>
    </dgm:pt>
    <dgm:pt modelId="{80BDA265-705D-4609-B445-E10C74029CB3}" type="parTrans" cxnId="{04C7F360-A2A5-49C9-9EC1-5201ABBCB8E8}">
      <dgm:prSet/>
      <dgm:spPr/>
      <dgm:t>
        <a:bodyPr/>
        <a:lstStyle/>
        <a:p>
          <a:endParaRPr lang="ru-RU"/>
        </a:p>
      </dgm:t>
    </dgm:pt>
    <dgm:pt modelId="{BF2CA376-9FFF-4AA8-8F10-7D1C664708B4}" type="sibTrans" cxnId="{04C7F360-A2A5-49C9-9EC1-5201ABBCB8E8}">
      <dgm:prSet/>
      <dgm:spPr/>
      <dgm:t>
        <a:bodyPr/>
        <a:lstStyle/>
        <a:p>
          <a:endParaRPr lang="ru-RU"/>
        </a:p>
      </dgm:t>
    </dgm:pt>
    <dgm:pt modelId="{975F200E-A15A-496B-8E7E-322D3CD7D900}" type="pres">
      <dgm:prSet presAssocID="{9B2303A7-E087-43D2-BA0D-69FCF72F43C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E8A6A5D-1ED2-408B-BF14-EA88FFA865D5}" type="pres">
      <dgm:prSet presAssocID="{5D5EA9CE-4BCB-4878-95BF-2A9F2FF3E81F}" presName="root" presStyleCnt="0"/>
      <dgm:spPr/>
    </dgm:pt>
    <dgm:pt modelId="{9AE308A5-CD9A-422D-8A0D-8F757444CB5F}" type="pres">
      <dgm:prSet presAssocID="{5D5EA9CE-4BCB-4878-95BF-2A9F2FF3E81F}" presName="rootComposite" presStyleCnt="0"/>
      <dgm:spPr/>
    </dgm:pt>
    <dgm:pt modelId="{004FDC5B-3E9B-42CC-B8F7-E8EE852B0D71}" type="pres">
      <dgm:prSet presAssocID="{5D5EA9CE-4BCB-4878-95BF-2A9F2FF3E81F}" presName="rootText" presStyleLbl="node1" presStyleIdx="0" presStyleCnt="2" custScaleX="62280" custScaleY="44115" custLinFactNeighborX="17629" custLinFactNeighborY="9887"/>
      <dgm:spPr/>
      <dgm:t>
        <a:bodyPr/>
        <a:lstStyle/>
        <a:p>
          <a:endParaRPr lang="ru-RU"/>
        </a:p>
      </dgm:t>
    </dgm:pt>
    <dgm:pt modelId="{3C88B79A-017A-48F8-827D-C26C77F2FFA8}" type="pres">
      <dgm:prSet presAssocID="{5D5EA9CE-4BCB-4878-95BF-2A9F2FF3E81F}" presName="rootConnector" presStyleLbl="node1" presStyleIdx="0" presStyleCnt="2"/>
      <dgm:spPr/>
      <dgm:t>
        <a:bodyPr/>
        <a:lstStyle/>
        <a:p>
          <a:endParaRPr lang="ru-RU"/>
        </a:p>
      </dgm:t>
    </dgm:pt>
    <dgm:pt modelId="{A70CEE16-C7F1-4C66-839D-FEDF6AB9612A}" type="pres">
      <dgm:prSet presAssocID="{5D5EA9CE-4BCB-4878-95BF-2A9F2FF3E81F}" presName="childShape" presStyleCnt="0"/>
      <dgm:spPr/>
    </dgm:pt>
    <dgm:pt modelId="{FD4A95FA-F54B-4541-91F0-8F5D1626381D}" type="pres">
      <dgm:prSet presAssocID="{DB2927D9-5C3E-4AF5-BFAC-246E6D32F514}" presName="Name13" presStyleLbl="parChTrans1D2" presStyleIdx="0" presStyleCnt="2"/>
      <dgm:spPr/>
      <dgm:t>
        <a:bodyPr/>
        <a:lstStyle/>
        <a:p>
          <a:endParaRPr lang="ru-RU"/>
        </a:p>
      </dgm:t>
    </dgm:pt>
    <dgm:pt modelId="{EBF8ABEB-CF42-462B-BD28-EA8767133929}" type="pres">
      <dgm:prSet presAssocID="{87270C0B-CCB1-497E-B00A-4463E0839BA2}" presName="childText" presStyleLbl="bgAcc1" presStyleIdx="0" presStyleCnt="2" custScaleY="227845" custLinFactNeighborX="-5092" custLinFactNeighborY="-3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D06C38-8FBF-4B85-8A50-6E557DD0BF7F}" type="pres">
      <dgm:prSet presAssocID="{EB7939BF-C6BD-47CD-868B-4108B5BF83A4}" presName="root" presStyleCnt="0"/>
      <dgm:spPr/>
    </dgm:pt>
    <dgm:pt modelId="{DA041A67-3FDE-475B-8091-88DFB46BE0EA}" type="pres">
      <dgm:prSet presAssocID="{EB7939BF-C6BD-47CD-868B-4108B5BF83A4}" presName="rootComposite" presStyleCnt="0"/>
      <dgm:spPr/>
    </dgm:pt>
    <dgm:pt modelId="{47CBBA22-2B4F-4EDF-A3F0-E72D63C82B41}" type="pres">
      <dgm:prSet presAssocID="{EB7939BF-C6BD-47CD-868B-4108B5BF83A4}" presName="rootText" presStyleLbl="node1" presStyleIdx="1" presStyleCnt="2" custScaleX="90541" custScaleY="54711" custLinFactNeighborX="21840" custLinFactNeighborY="2490"/>
      <dgm:spPr/>
      <dgm:t>
        <a:bodyPr/>
        <a:lstStyle/>
        <a:p>
          <a:endParaRPr lang="ru-RU"/>
        </a:p>
      </dgm:t>
    </dgm:pt>
    <dgm:pt modelId="{CA64F221-923D-4E85-99DB-50A1053D1D61}" type="pres">
      <dgm:prSet presAssocID="{EB7939BF-C6BD-47CD-868B-4108B5BF83A4}" presName="rootConnector" presStyleLbl="node1" presStyleIdx="1" presStyleCnt="2"/>
      <dgm:spPr/>
      <dgm:t>
        <a:bodyPr/>
        <a:lstStyle/>
        <a:p>
          <a:endParaRPr lang="ru-RU"/>
        </a:p>
      </dgm:t>
    </dgm:pt>
    <dgm:pt modelId="{0C0D9ABA-315B-41C5-AF78-889988742E52}" type="pres">
      <dgm:prSet presAssocID="{EB7939BF-C6BD-47CD-868B-4108B5BF83A4}" presName="childShape" presStyleCnt="0"/>
      <dgm:spPr/>
    </dgm:pt>
    <dgm:pt modelId="{8B964859-F685-4A9C-A407-AF91A530D9CA}" type="pres">
      <dgm:prSet presAssocID="{80BDA265-705D-4609-B445-E10C74029CB3}" presName="Name13" presStyleLbl="parChTrans1D2" presStyleIdx="1" presStyleCnt="2"/>
      <dgm:spPr/>
      <dgm:t>
        <a:bodyPr/>
        <a:lstStyle/>
        <a:p>
          <a:endParaRPr lang="ru-RU"/>
        </a:p>
      </dgm:t>
    </dgm:pt>
    <dgm:pt modelId="{4B31699D-52D5-4184-9340-4D58B847E8F5}" type="pres">
      <dgm:prSet presAssocID="{0A345352-4D2E-45F0-B4A2-811D648FA85C}" presName="childText" presStyleLbl="bgAcc1" presStyleIdx="1" presStyleCnt="2" custScaleX="123788" custScaleY="2099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F97CAD-B7D9-466C-9C9E-4B1565D2CFB7}" srcId="{5D5EA9CE-4BCB-4878-95BF-2A9F2FF3E81F}" destId="{87270C0B-CCB1-497E-B00A-4463E0839BA2}" srcOrd="0" destOrd="0" parTransId="{DB2927D9-5C3E-4AF5-BFAC-246E6D32F514}" sibTransId="{0F7294EA-706C-45FB-9CEF-D8A9CB49487C}"/>
    <dgm:cxn modelId="{7902F121-8472-4EA7-98E9-DD1BBCBE77F2}" type="presOf" srcId="{9B2303A7-E087-43D2-BA0D-69FCF72F43C6}" destId="{975F200E-A15A-496B-8E7E-322D3CD7D900}" srcOrd="0" destOrd="0" presId="urn:microsoft.com/office/officeart/2005/8/layout/hierarchy3"/>
    <dgm:cxn modelId="{67E362D2-48A5-42D7-9B6B-58E3A6164954}" type="presOf" srcId="{80BDA265-705D-4609-B445-E10C74029CB3}" destId="{8B964859-F685-4A9C-A407-AF91A530D9CA}" srcOrd="0" destOrd="0" presId="urn:microsoft.com/office/officeart/2005/8/layout/hierarchy3"/>
    <dgm:cxn modelId="{045CC4C8-6A15-4B2A-9909-5E6321C0F12D}" type="presOf" srcId="{5D5EA9CE-4BCB-4878-95BF-2A9F2FF3E81F}" destId="{004FDC5B-3E9B-42CC-B8F7-E8EE852B0D71}" srcOrd="0" destOrd="0" presId="urn:microsoft.com/office/officeart/2005/8/layout/hierarchy3"/>
    <dgm:cxn modelId="{A5CB6047-6305-4464-8094-01820DFF188E}" type="presOf" srcId="{87270C0B-CCB1-497E-B00A-4463E0839BA2}" destId="{EBF8ABEB-CF42-462B-BD28-EA8767133929}" srcOrd="0" destOrd="0" presId="urn:microsoft.com/office/officeart/2005/8/layout/hierarchy3"/>
    <dgm:cxn modelId="{73E93548-247C-4241-B583-6B289AB27600}" srcId="{9B2303A7-E087-43D2-BA0D-69FCF72F43C6}" destId="{EB7939BF-C6BD-47CD-868B-4108B5BF83A4}" srcOrd="1" destOrd="0" parTransId="{5521C615-0EC9-4E04-8608-628EFD460595}" sibTransId="{7A126188-55E2-47FB-A4A6-C904C0096D1E}"/>
    <dgm:cxn modelId="{253A3D7B-5A59-44C4-8B0F-6AEC6C341EF9}" type="presOf" srcId="{EB7939BF-C6BD-47CD-868B-4108B5BF83A4}" destId="{CA64F221-923D-4E85-99DB-50A1053D1D61}" srcOrd="1" destOrd="0" presId="urn:microsoft.com/office/officeart/2005/8/layout/hierarchy3"/>
    <dgm:cxn modelId="{CC70E321-EB3B-4A16-9175-32B8BA246BB4}" srcId="{9B2303A7-E087-43D2-BA0D-69FCF72F43C6}" destId="{5D5EA9CE-4BCB-4878-95BF-2A9F2FF3E81F}" srcOrd="0" destOrd="0" parTransId="{C6CB7098-D3E5-4283-A03A-3272A88BC68D}" sibTransId="{E367F6C8-2419-4603-A5BD-A83E8707AA07}"/>
    <dgm:cxn modelId="{8886A12C-A652-4DC1-A891-447D6A80A17B}" type="presOf" srcId="{EB7939BF-C6BD-47CD-868B-4108B5BF83A4}" destId="{47CBBA22-2B4F-4EDF-A3F0-E72D63C82B41}" srcOrd="0" destOrd="0" presId="urn:microsoft.com/office/officeart/2005/8/layout/hierarchy3"/>
    <dgm:cxn modelId="{04C7F360-A2A5-49C9-9EC1-5201ABBCB8E8}" srcId="{EB7939BF-C6BD-47CD-868B-4108B5BF83A4}" destId="{0A345352-4D2E-45F0-B4A2-811D648FA85C}" srcOrd="0" destOrd="0" parTransId="{80BDA265-705D-4609-B445-E10C74029CB3}" sibTransId="{BF2CA376-9FFF-4AA8-8F10-7D1C664708B4}"/>
    <dgm:cxn modelId="{5EF2E364-5EF3-490D-9B1D-D2F0EDFCD56C}" type="presOf" srcId="{5D5EA9CE-4BCB-4878-95BF-2A9F2FF3E81F}" destId="{3C88B79A-017A-48F8-827D-C26C77F2FFA8}" srcOrd="1" destOrd="0" presId="urn:microsoft.com/office/officeart/2005/8/layout/hierarchy3"/>
    <dgm:cxn modelId="{C196BB17-6FBE-4B25-95BC-50DA2982E207}" type="presOf" srcId="{DB2927D9-5C3E-4AF5-BFAC-246E6D32F514}" destId="{FD4A95FA-F54B-4541-91F0-8F5D1626381D}" srcOrd="0" destOrd="0" presId="urn:microsoft.com/office/officeart/2005/8/layout/hierarchy3"/>
    <dgm:cxn modelId="{76419FB5-0438-41D0-AE2C-ABBB71159358}" type="presOf" srcId="{0A345352-4D2E-45F0-B4A2-811D648FA85C}" destId="{4B31699D-52D5-4184-9340-4D58B847E8F5}" srcOrd="0" destOrd="0" presId="urn:microsoft.com/office/officeart/2005/8/layout/hierarchy3"/>
    <dgm:cxn modelId="{1DA78B53-0B75-4248-9E24-3A16C2ADE125}" type="presParOf" srcId="{975F200E-A15A-496B-8E7E-322D3CD7D900}" destId="{BE8A6A5D-1ED2-408B-BF14-EA88FFA865D5}" srcOrd="0" destOrd="0" presId="urn:microsoft.com/office/officeart/2005/8/layout/hierarchy3"/>
    <dgm:cxn modelId="{85F8B9DD-0E55-44FD-B29E-C829EB0B9AF1}" type="presParOf" srcId="{BE8A6A5D-1ED2-408B-BF14-EA88FFA865D5}" destId="{9AE308A5-CD9A-422D-8A0D-8F757444CB5F}" srcOrd="0" destOrd="0" presId="urn:microsoft.com/office/officeart/2005/8/layout/hierarchy3"/>
    <dgm:cxn modelId="{48212099-DD02-4DCF-8380-291A3184C259}" type="presParOf" srcId="{9AE308A5-CD9A-422D-8A0D-8F757444CB5F}" destId="{004FDC5B-3E9B-42CC-B8F7-E8EE852B0D71}" srcOrd="0" destOrd="0" presId="urn:microsoft.com/office/officeart/2005/8/layout/hierarchy3"/>
    <dgm:cxn modelId="{01BF8640-80D3-4A29-BAAC-4CEC5BD4B8F0}" type="presParOf" srcId="{9AE308A5-CD9A-422D-8A0D-8F757444CB5F}" destId="{3C88B79A-017A-48F8-827D-C26C77F2FFA8}" srcOrd="1" destOrd="0" presId="urn:microsoft.com/office/officeart/2005/8/layout/hierarchy3"/>
    <dgm:cxn modelId="{0FD8AB17-767D-4346-9673-AC7065435BE2}" type="presParOf" srcId="{BE8A6A5D-1ED2-408B-BF14-EA88FFA865D5}" destId="{A70CEE16-C7F1-4C66-839D-FEDF6AB9612A}" srcOrd="1" destOrd="0" presId="urn:microsoft.com/office/officeart/2005/8/layout/hierarchy3"/>
    <dgm:cxn modelId="{E2026284-1735-4302-A59E-4EB8EC309117}" type="presParOf" srcId="{A70CEE16-C7F1-4C66-839D-FEDF6AB9612A}" destId="{FD4A95FA-F54B-4541-91F0-8F5D1626381D}" srcOrd="0" destOrd="0" presId="urn:microsoft.com/office/officeart/2005/8/layout/hierarchy3"/>
    <dgm:cxn modelId="{2112DC7D-96AC-4B85-ADEF-E31D7CCE0FE4}" type="presParOf" srcId="{A70CEE16-C7F1-4C66-839D-FEDF6AB9612A}" destId="{EBF8ABEB-CF42-462B-BD28-EA8767133929}" srcOrd="1" destOrd="0" presId="urn:microsoft.com/office/officeart/2005/8/layout/hierarchy3"/>
    <dgm:cxn modelId="{7E526C3A-6E57-4C3F-800F-E1CC328A92B7}" type="presParOf" srcId="{975F200E-A15A-496B-8E7E-322D3CD7D900}" destId="{57D06C38-8FBF-4B85-8A50-6E557DD0BF7F}" srcOrd="1" destOrd="0" presId="urn:microsoft.com/office/officeart/2005/8/layout/hierarchy3"/>
    <dgm:cxn modelId="{F886DC30-F6C0-47C1-8418-251B28E1054E}" type="presParOf" srcId="{57D06C38-8FBF-4B85-8A50-6E557DD0BF7F}" destId="{DA041A67-3FDE-475B-8091-88DFB46BE0EA}" srcOrd="0" destOrd="0" presId="urn:microsoft.com/office/officeart/2005/8/layout/hierarchy3"/>
    <dgm:cxn modelId="{ECBF5F33-1B3A-4BB0-82E5-3D7E0908E3BC}" type="presParOf" srcId="{DA041A67-3FDE-475B-8091-88DFB46BE0EA}" destId="{47CBBA22-2B4F-4EDF-A3F0-E72D63C82B41}" srcOrd="0" destOrd="0" presId="urn:microsoft.com/office/officeart/2005/8/layout/hierarchy3"/>
    <dgm:cxn modelId="{579BF682-8738-47BF-A7B8-9CF744D7FEEA}" type="presParOf" srcId="{DA041A67-3FDE-475B-8091-88DFB46BE0EA}" destId="{CA64F221-923D-4E85-99DB-50A1053D1D61}" srcOrd="1" destOrd="0" presId="urn:microsoft.com/office/officeart/2005/8/layout/hierarchy3"/>
    <dgm:cxn modelId="{B8B2F0F1-42E7-4DA6-A8C3-D9850A06054F}" type="presParOf" srcId="{57D06C38-8FBF-4B85-8A50-6E557DD0BF7F}" destId="{0C0D9ABA-315B-41C5-AF78-889988742E52}" srcOrd="1" destOrd="0" presId="urn:microsoft.com/office/officeart/2005/8/layout/hierarchy3"/>
    <dgm:cxn modelId="{376875CB-DA09-40BE-A6B8-13294A49287C}" type="presParOf" srcId="{0C0D9ABA-315B-41C5-AF78-889988742E52}" destId="{8B964859-F685-4A9C-A407-AF91A530D9CA}" srcOrd="0" destOrd="0" presId="urn:microsoft.com/office/officeart/2005/8/layout/hierarchy3"/>
    <dgm:cxn modelId="{03FEBC62-45AE-4107-B496-775C707A77D9}" type="presParOf" srcId="{0C0D9ABA-315B-41C5-AF78-889988742E52}" destId="{4B31699D-52D5-4184-9340-4D58B847E8F5}" srcOrd="1" destOrd="0" presId="urn:microsoft.com/office/officeart/2005/8/layout/hierarchy3"/>
  </dgm:cxnLst>
  <dgm:bg>
    <a:solidFill>
      <a:schemeClr val="bg2"/>
    </a:solidFill>
    <a:effectLst>
      <a:softEdge rad="635000"/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42DDB46-8380-400B-AEA0-7276E0624D4C}" type="doc">
      <dgm:prSet loTypeId="urn:microsoft.com/office/officeart/2005/8/layout/radial6" loCatId="relationship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C6229B-CE32-4AAD-9DB5-EDD828F5A3F2}">
      <dgm:prSet phldrT="[Текст]" custT="1"/>
      <dgm:spPr>
        <a:solidFill>
          <a:schemeClr val="accent1">
            <a:lumMod val="60000"/>
            <a:lumOff val="40000"/>
          </a:schemeClr>
        </a:solidFill>
        <a:ln>
          <a:solidFill>
            <a:srgbClr val="C0000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Образование </a:t>
          </a:r>
        </a:p>
        <a:p>
          <a:r>
            <a:rPr lang="ru-RU" sz="16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воспитывающих </a:t>
          </a:r>
        </a:p>
        <a:p>
          <a:r>
            <a:rPr lang="ru-RU" sz="16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взрослых </a:t>
          </a:r>
          <a:endParaRPr lang="ru-RU" sz="1600" b="1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42C4B4D-438F-43FA-A889-51D21B66753F}" type="parTrans" cxnId="{D316E414-3169-461F-86A2-84CDAF7479E7}">
      <dgm:prSet/>
      <dgm:spPr/>
      <dgm:t>
        <a:bodyPr/>
        <a:lstStyle/>
        <a:p>
          <a:endParaRPr lang="ru-RU"/>
        </a:p>
      </dgm:t>
    </dgm:pt>
    <dgm:pt modelId="{8FD08685-FE37-4D2B-B5B8-BD800030AF72}" type="sibTrans" cxnId="{D316E414-3169-461F-86A2-84CDAF7479E7}">
      <dgm:prSet/>
      <dgm:spPr/>
      <dgm:t>
        <a:bodyPr/>
        <a:lstStyle/>
        <a:p>
          <a:endParaRPr lang="ru-RU"/>
        </a:p>
      </dgm:t>
    </dgm:pt>
    <dgm:pt modelId="{0728BA01-7C5B-4A99-A7FA-1C0ED2005DAF}">
      <dgm:prSet phldrT="[Текст]"/>
      <dgm:spPr>
        <a:solidFill>
          <a:srgbClr val="92D050"/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>
              <a:solidFill>
                <a:srgbClr val="07096F"/>
              </a:solidFill>
            </a:rPr>
            <a:t>Лекции</a:t>
          </a:r>
          <a:endParaRPr lang="ru-RU" dirty="0">
            <a:solidFill>
              <a:srgbClr val="07096F"/>
            </a:solidFill>
          </a:endParaRPr>
        </a:p>
      </dgm:t>
    </dgm:pt>
    <dgm:pt modelId="{D06A8A91-D720-4127-BE7F-F1A6A01BB244}" type="parTrans" cxnId="{E1F79220-D6EC-448E-8D25-D60ABA6EE1F6}">
      <dgm:prSet/>
      <dgm:spPr/>
      <dgm:t>
        <a:bodyPr/>
        <a:lstStyle/>
        <a:p>
          <a:endParaRPr lang="ru-RU"/>
        </a:p>
      </dgm:t>
    </dgm:pt>
    <dgm:pt modelId="{7C57B01D-21E6-4E56-A5EA-9A06704D98A4}" type="sibTrans" cxnId="{E1F79220-D6EC-448E-8D25-D60ABA6EE1F6}">
      <dgm:prSet/>
      <dgm:spPr/>
      <dgm:t>
        <a:bodyPr/>
        <a:lstStyle/>
        <a:p>
          <a:endParaRPr lang="ru-RU"/>
        </a:p>
      </dgm:t>
    </dgm:pt>
    <dgm:pt modelId="{8463BD0A-43AA-4416-8EED-C7DEA6DA8B8E}">
      <dgm:prSet phldrT="[Текст]"/>
      <dgm:spPr>
        <a:solidFill>
          <a:schemeClr val="tx2">
            <a:lumMod val="60000"/>
            <a:lumOff val="40000"/>
          </a:schemeClr>
        </a:solidFill>
        <a:effectLst>
          <a:glow rad="228600">
            <a:schemeClr val="accent3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/>
            <a:t>Семинары</a:t>
          </a:r>
          <a:endParaRPr lang="ru-RU" dirty="0"/>
        </a:p>
      </dgm:t>
    </dgm:pt>
    <dgm:pt modelId="{2DAA4A9B-EF28-43C0-8AC3-55A9B0DBF5BD}" type="parTrans" cxnId="{7D066304-75BE-4F6A-B24A-9E3729BF0A9E}">
      <dgm:prSet/>
      <dgm:spPr/>
      <dgm:t>
        <a:bodyPr/>
        <a:lstStyle/>
        <a:p>
          <a:endParaRPr lang="ru-RU"/>
        </a:p>
      </dgm:t>
    </dgm:pt>
    <dgm:pt modelId="{27D74217-A69E-4940-8A60-270C3D170265}" type="sibTrans" cxnId="{7D066304-75BE-4F6A-B24A-9E3729BF0A9E}">
      <dgm:prSet/>
      <dgm:spPr/>
      <dgm:t>
        <a:bodyPr/>
        <a:lstStyle/>
        <a:p>
          <a:endParaRPr lang="ru-RU"/>
        </a:p>
      </dgm:t>
    </dgm:pt>
    <dgm:pt modelId="{A2B03ABE-C755-4176-8B90-3903302A2DEA}">
      <dgm:prSet phldrT="[Текст]"/>
      <dgm:spPr>
        <a:solidFill>
          <a:schemeClr val="bg2">
            <a:lumMod val="40000"/>
            <a:lumOff val="60000"/>
          </a:schemeClr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>
              <a:ln>
                <a:solidFill>
                  <a:schemeClr val="accent5">
                    <a:lumMod val="10000"/>
                  </a:schemeClr>
                </a:solidFill>
              </a:ln>
            </a:rPr>
            <a:t>Студии</a:t>
          </a:r>
          <a:endParaRPr lang="ru-RU" dirty="0">
            <a:ln>
              <a:solidFill>
                <a:schemeClr val="accent5">
                  <a:lumMod val="10000"/>
                </a:schemeClr>
              </a:solidFill>
            </a:ln>
          </a:endParaRPr>
        </a:p>
      </dgm:t>
    </dgm:pt>
    <dgm:pt modelId="{52B51598-E786-47DD-9561-07AE2AA6DCF9}" type="parTrans" cxnId="{886B4A59-D2A1-46D9-A3FC-2B4917DEEE05}">
      <dgm:prSet/>
      <dgm:spPr/>
      <dgm:t>
        <a:bodyPr/>
        <a:lstStyle/>
        <a:p>
          <a:endParaRPr lang="ru-RU"/>
        </a:p>
      </dgm:t>
    </dgm:pt>
    <dgm:pt modelId="{BB95DF17-7A90-4E7D-AB7A-63823C8ED721}" type="sibTrans" cxnId="{886B4A59-D2A1-46D9-A3FC-2B4917DEEE05}">
      <dgm:prSet/>
      <dgm:spPr/>
      <dgm:t>
        <a:bodyPr/>
        <a:lstStyle/>
        <a:p>
          <a:endParaRPr lang="ru-RU"/>
        </a:p>
      </dgm:t>
    </dgm:pt>
    <dgm:pt modelId="{31DE5F49-85D8-4527-B508-8A3F9DC98F89}">
      <dgm:prSet phldrT="[Текст]"/>
      <dgm:spPr>
        <a:solidFill>
          <a:srgbClr val="FFC000"/>
        </a:solidFill>
        <a:effectLst>
          <a:glow rad="1397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pPr algn="l"/>
          <a:r>
            <a:rPr lang="ru-RU" dirty="0" smtClean="0"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Тренинги</a:t>
          </a:r>
          <a:endParaRPr lang="ru-RU" dirty="0"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gm:t>
    </dgm:pt>
    <dgm:pt modelId="{63FD0951-6034-42C9-B0B7-287E15EDF9F3}" type="parTrans" cxnId="{27B5300E-9047-4D14-AFD1-6952E94C7922}">
      <dgm:prSet/>
      <dgm:spPr/>
      <dgm:t>
        <a:bodyPr/>
        <a:lstStyle/>
        <a:p>
          <a:endParaRPr lang="ru-RU"/>
        </a:p>
      </dgm:t>
    </dgm:pt>
    <dgm:pt modelId="{00472BC0-0139-4562-B3D6-685609FFA455}" type="sibTrans" cxnId="{27B5300E-9047-4D14-AFD1-6952E94C7922}">
      <dgm:prSet/>
      <dgm:spPr/>
      <dgm:t>
        <a:bodyPr/>
        <a:lstStyle/>
        <a:p>
          <a:endParaRPr lang="ru-RU"/>
        </a:p>
      </dgm:t>
    </dgm:pt>
    <dgm:pt modelId="{9B5284FD-8CA0-4974-B0E6-96599C783050}">
      <dgm:prSet phldrT="[Текст]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>
              <a:ln>
                <a:solidFill>
                  <a:srgbClr val="C00000"/>
                </a:solidFill>
              </a:ln>
            </a:rPr>
            <a:t>Мастер-классы</a:t>
          </a:r>
          <a:endParaRPr lang="ru-RU" dirty="0">
            <a:ln>
              <a:solidFill>
                <a:srgbClr val="C00000"/>
              </a:solidFill>
            </a:ln>
          </a:endParaRPr>
        </a:p>
      </dgm:t>
    </dgm:pt>
    <dgm:pt modelId="{58346069-B795-4567-B77F-8BFF4ED2644C}" type="parTrans" cxnId="{311D53F9-DEEA-454D-ACF1-156C3BEF1B0A}">
      <dgm:prSet/>
      <dgm:spPr/>
      <dgm:t>
        <a:bodyPr/>
        <a:lstStyle/>
        <a:p>
          <a:endParaRPr lang="ru-RU"/>
        </a:p>
      </dgm:t>
    </dgm:pt>
    <dgm:pt modelId="{46B0BD29-701A-4C95-A2FA-B030D20F685D}" type="sibTrans" cxnId="{311D53F9-DEEA-454D-ACF1-156C3BEF1B0A}">
      <dgm:prSet/>
      <dgm:spPr/>
      <dgm:t>
        <a:bodyPr/>
        <a:lstStyle/>
        <a:p>
          <a:endParaRPr lang="ru-RU"/>
        </a:p>
      </dgm:t>
    </dgm:pt>
    <dgm:pt modelId="{BA6060D7-F0DE-41DA-A8CD-313D0A5513A3}">
      <dgm:prSet phldrT="[Текст]"/>
      <dgm:spPr>
        <a:solidFill>
          <a:schemeClr val="accent1">
            <a:lumMod val="75000"/>
          </a:schemeClr>
        </a:solidFill>
        <a:effectLst>
          <a:glow rad="1397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a:rPr>
            <a:t>Мастерские</a:t>
          </a:r>
          <a:endParaRPr lang="ru-RU" dirty="0">
            <a:ln>
              <a:solidFill>
                <a:schemeClr val="accent4">
                  <a:lumMod val="95000"/>
                  <a:lumOff val="5000"/>
                </a:schemeClr>
              </a:solidFill>
            </a:ln>
          </a:endParaRPr>
        </a:p>
      </dgm:t>
    </dgm:pt>
    <dgm:pt modelId="{BF3E0E71-ACE0-42CD-88BA-4780F098C323}" type="parTrans" cxnId="{140B70A1-5E1F-4529-8CB5-920CB80C2973}">
      <dgm:prSet/>
      <dgm:spPr/>
      <dgm:t>
        <a:bodyPr/>
        <a:lstStyle/>
        <a:p>
          <a:endParaRPr lang="ru-RU"/>
        </a:p>
      </dgm:t>
    </dgm:pt>
    <dgm:pt modelId="{F35660CC-535E-4388-AC19-62F0BCBA3146}" type="sibTrans" cxnId="{140B70A1-5E1F-4529-8CB5-920CB80C2973}">
      <dgm:prSet/>
      <dgm:spPr/>
      <dgm:t>
        <a:bodyPr/>
        <a:lstStyle/>
        <a:p>
          <a:endParaRPr lang="ru-RU"/>
        </a:p>
      </dgm:t>
    </dgm:pt>
    <dgm:pt modelId="{B81E33A3-D178-4110-9636-C6AC8CD0065E}">
      <dgm:prSet phldrT="[Текст]" custScaleX="191425" custRadScaleRad="121181" custRadScaleInc="29077"/>
      <dgm:spPr>
        <a:solidFill>
          <a:schemeClr val="bg2">
            <a:lumMod val="40000"/>
            <a:lumOff val="60000"/>
          </a:schemeClr>
        </a:solidFill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endParaRPr lang="ru-RU"/>
        </a:p>
      </dgm:t>
    </dgm:pt>
    <dgm:pt modelId="{3CD267E0-316B-4CC6-BD7A-EA19E73B65BE}" type="parTrans" cxnId="{4919B60B-3273-4DF2-867D-88997D9A6687}">
      <dgm:prSet/>
      <dgm:spPr/>
      <dgm:t>
        <a:bodyPr/>
        <a:lstStyle/>
        <a:p>
          <a:endParaRPr lang="ru-RU"/>
        </a:p>
      </dgm:t>
    </dgm:pt>
    <dgm:pt modelId="{BE6B37D5-DFBC-4A8F-8D8C-39FFBE93F350}" type="sibTrans" cxnId="{4919B60B-3273-4DF2-867D-88997D9A6687}">
      <dgm:prSet/>
      <dgm:spPr/>
      <dgm:t>
        <a:bodyPr/>
        <a:lstStyle/>
        <a:p>
          <a:endParaRPr lang="ru-RU"/>
        </a:p>
      </dgm:t>
    </dgm:pt>
    <dgm:pt modelId="{5A8EEF42-053C-4C18-97DD-4855CECBCB21}">
      <dgm:prSet phldrT="[Текст]"/>
      <dgm:spPr>
        <a:solidFill>
          <a:srgbClr val="0070C0"/>
        </a:solidFill>
        <a:effectLst>
          <a:glow rad="139700">
            <a:schemeClr val="accent5">
              <a:satMod val="175000"/>
              <a:alpha val="40000"/>
            </a:schemeClr>
          </a:glow>
        </a:effectLst>
      </dgm:spPr>
      <dgm:t>
        <a:bodyPr/>
        <a:lstStyle/>
        <a:p>
          <a:pPr algn="l"/>
          <a:r>
            <a:rPr lang="ru-RU" dirty="0" smtClean="0"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Бинарные лекции</a:t>
          </a:r>
          <a:endParaRPr lang="ru-RU" dirty="0"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gm:t>
    </dgm:pt>
    <dgm:pt modelId="{60E663E3-95DD-4992-AED4-1DB73FC402C8}" type="parTrans" cxnId="{1302AB6D-6032-455C-9513-1279380E7268}">
      <dgm:prSet/>
      <dgm:spPr/>
      <dgm:t>
        <a:bodyPr/>
        <a:lstStyle/>
        <a:p>
          <a:endParaRPr lang="ru-RU"/>
        </a:p>
      </dgm:t>
    </dgm:pt>
    <dgm:pt modelId="{118E4E40-02EF-4B5D-B32C-90ADB96240B9}" type="sibTrans" cxnId="{1302AB6D-6032-455C-9513-1279380E7268}">
      <dgm:prSet/>
      <dgm:spPr/>
      <dgm:t>
        <a:bodyPr/>
        <a:lstStyle/>
        <a:p>
          <a:endParaRPr lang="ru-RU"/>
        </a:p>
      </dgm:t>
    </dgm:pt>
    <dgm:pt modelId="{D56B6ED4-A753-480E-8507-D07669D0CCBB}" type="pres">
      <dgm:prSet presAssocID="{742DDB46-8380-400B-AEA0-7276E0624D4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0F2670-AB65-4DB5-971A-D70A3592CB7F}" type="pres">
      <dgm:prSet presAssocID="{7CC6229B-CE32-4AAD-9DB5-EDD828F5A3F2}" presName="centerShape" presStyleLbl="node0" presStyleIdx="0" presStyleCnt="1" custScaleX="152551" custLinFactNeighborX="-617" custLinFactNeighborY="-2721"/>
      <dgm:spPr/>
      <dgm:t>
        <a:bodyPr/>
        <a:lstStyle/>
        <a:p>
          <a:endParaRPr lang="ru-RU"/>
        </a:p>
      </dgm:t>
    </dgm:pt>
    <dgm:pt modelId="{46A9380E-CDAE-4E6E-A914-380AFEB52DD0}" type="pres">
      <dgm:prSet presAssocID="{0728BA01-7C5B-4A99-A7FA-1C0ED2005DAF}" presName="node" presStyleLbl="node1" presStyleIdx="0" presStyleCnt="7" custScaleX="2278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6FE1EF-776E-441C-B2C9-A5DE68FD733D}" type="pres">
      <dgm:prSet presAssocID="{0728BA01-7C5B-4A99-A7FA-1C0ED2005DAF}" presName="dummy" presStyleCnt="0"/>
      <dgm:spPr/>
    </dgm:pt>
    <dgm:pt modelId="{B1902BE1-7EC5-41FD-B4CD-9DC518321187}" type="pres">
      <dgm:prSet presAssocID="{7C57B01D-21E6-4E56-A5EA-9A06704D98A4}" presName="sibTrans" presStyleLbl="sibTrans2D1" presStyleIdx="0" presStyleCnt="7"/>
      <dgm:spPr/>
      <dgm:t>
        <a:bodyPr/>
        <a:lstStyle/>
        <a:p>
          <a:endParaRPr lang="ru-RU"/>
        </a:p>
      </dgm:t>
    </dgm:pt>
    <dgm:pt modelId="{5081AFAE-12F6-40C4-BA11-36401287288B}" type="pres">
      <dgm:prSet presAssocID="{BA6060D7-F0DE-41DA-A8CD-313D0A5513A3}" presName="node" presStyleLbl="node1" presStyleIdx="1" presStyleCnt="7" custScaleX="198311" custRadScaleRad="123986" custRadScaleInc="62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7F2871-9A94-4248-915B-5ED3D434FCA3}" type="pres">
      <dgm:prSet presAssocID="{BA6060D7-F0DE-41DA-A8CD-313D0A5513A3}" presName="dummy" presStyleCnt="0"/>
      <dgm:spPr/>
    </dgm:pt>
    <dgm:pt modelId="{CA2D0820-1631-4D6B-803F-073C9B97DB4F}" type="pres">
      <dgm:prSet presAssocID="{F35660CC-535E-4388-AC19-62F0BCBA3146}" presName="sibTrans" presStyleLbl="sibTrans2D1" presStyleIdx="1" presStyleCnt="7"/>
      <dgm:spPr/>
      <dgm:t>
        <a:bodyPr/>
        <a:lstStyle/>
        <a:p>
          <a:endParaRPr lang="ru-RU"/>
        </a:p>
      </dgm:t>
    </dgm:pt>
    <dgm:pt modelId="{E2C3A033-1095-470C-8E0E-3AB1C3DEBB2D}" type="pres">
      <dgm:prSet presAssocID="{9B5284FD-8CA0-4974-B0E6-96599C783050}" presName="node" presStyleLbl="node1" presStyleIdx="2" presStyleCnt="7" custScaleX="185368" custRadScaleRad="124780" custRadScaleInc="-30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59C8D1-76E5-45F9-B03E-33027FFDE222}" type="pres">
      <dgm:prSet presAssocID="{9B5284FD-8CA0-4974-B0E6-96599C783050}" presName="dummy" presStyleCnt="0"/>
      <dgm:spPr/>
    </dgm:pt>
    <dgm:pt modelId="{DD727A8F-9392-4D28-84F7-403211DD1152}" type="pres">
      <dgm:prSet presAssocID="{46B0BD29-701A-4C95-A2FA-B030D20F685D}" presName="sibTrans" presStyleLbl="sibTrans2D1" presStyleIdx="2" presStyleCnt="7"/>
      <dgm:spPr/>
      <dgm:t>
        <a:bodyPr/>
        <a:lstStyle/>
        <a:p>
          <a:endParaRPr lang="ru-RU"/>
        </a:p>
      </dgm:t>
    </dgm:pt>
    <dgm:pt modelId="{3C25549B-D774-4E3A-80C1-A87FAC3E843D}" type="pres">
      <dgm:prSet presAssocID="{8463BD0A-43AA-4416-8EED-C7DEA6DA8B8E}" presName="node" presStyleLbl="node1" presStyleIdx="3" presStyleCnt="7" custScaleX="181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F518FB-6B7A-4853-8F40-0904CCDBC8B3}" type="pres">
      <dgm:prSet presAssocID="{8463BD0A-43AA-4416-8EED-C7DEA6DA8B8E}" presName="dummy" presStyleCnt="0"/>
      <dgm:spPr/>
    </dgm:pt>
    <dgm:pt modelId="{1ADC90BB-D88F-4D10-B909-857ECBFB10CE}" type="pres">
      <dgm:prSet presAssocID="{27D74217-A69E-4940-8A60-270C3D170265}" presName="sibTrans" presStyleLbl="sibTrans2D1" presStyleIdx="3" presStyleCnt="7"/>
      <dgm:spPr/>
      <dgm:t>
        <a:bodyPr/>
        <a:lstStyle/>
        <a:p>
          <a:endParaRPr lang="ru-RU"/>
        </a:p>
      </dgm:t>
    </dgm:pt>
    <dgm:pt modelId="{DA575FA3-5870-4B87-81B5-05A14F3A2588}" type="pres">
      <dgm:prSet presAssocID="{A2B03ABE-C755-4176-8B90-3903302A2DEA}" presName="node" presStyleLbl="node1" presStyleIdx="4" presStyleCnt="7" custScaleX="191425" custRadScaleRad="107577" custRadScaleInc="853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7B1E2C-CD8D-4833-9EE4-5CF4A6F17774}" type="pres">
      <dgm:prSet presAssocID="{A2B03ABE-C755-4176-8B90-3903302A2DEA}" presName="dummy" presStyleCnt="0"/>
      <dgm:spPr/>
    </dgm:pt>
    <dgm:pt modelId="{0D7AF7AC-9282-4678-888A-4E89150318D6}" type="pres">
      <dgm:prSet presAssocID="{BB95DF17-7A90-4E7D-AB7A-63823C8ED721}" presName="sibTrans" presStyleLbl="sibTrans2D1" presStyleIdx="4" presStyleCnt="7"/>
      <dgm:spPr/>
      <dgm:t>
        <a:bodyPr/>
        <a:lstStyle/>
        <a:p>
          <a:endParaRPr lang="ru-RU"/>
        </a:p>
      </dgm:t>
    </dgm:pt>
    <dgm:pt modelId="{5A38A81E-FD4C-4C9D-95C1-D677FD8B0962}" type="pres">
      <dgm:prSet presAssocID="{31DE5F49-85D8-4527-B508-8A3F9DC98F89}" presName="node" presStyleLbl="node1" presStyleIdx="5" presStyleCnt="7" custScaleX="208564" custRadScaleRad="120710" custRadScaleInc="272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7FEBB-8C5F-42BA-B3F6-47FFAB7D5B2D}" type="pres">
      <dgm:prSet presAssocID="{31DE5F49-85D8-4527-B508-8A3F9DC98F89}" presName="dummy" presStyleCnt="0"/>
      <dgm:spPr/>
    </dgm:pt>
    <dgm:pt modelId="{1C6070EE-7CF1-4232-8499-FA5C1D57FB35}" type="pres">
      <dgm:prSet presAssocID="{00472BC0-0139-4562-B3D6-685609FFA455}" presName="sibTrans" presStyleLbl="sibTrans2D1" presStyleIdx="5" presStyleCnt="7"/>
      <dgm:spPr/>
      <dgm:t>
        <a:bodyPr/>
        <a:lstStyle/>
        <a:p>
          <a:endParaRPr lang="ru-RU"/>
        </a:p>
      </dgm:t>
    </dgm:pt>
    <dgm:pt modelId="{FC36F9D4-74B8-4440-86C7-B6B7BFFA36E1}" type="pres">
      <dgm:prSet presAssocID="{5A8EEF42-053C-4C18-97DD-4855CECBCB21}" presName="node" presStyleLbl="node1" presStyleIdx="6" presStyleCnt="7" custScaleX="197253" custRadScaleRad="112421" custRadScaleInc="-559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0E10D7-538E-4E12-A141-D125D67BB668}" type="pres">
      <dgm:prSet presAssocID="{5A8EEF42-053C-4C18-97DD-4855CECBCB21}" presName="dummy" presStyleCnt="0"/>
      <dgm:spPr/>
    </dgm:pt>
    <dgm:pt modelId="{36D3040B-653D-47E2-A395-11F009843853}" type="pres">
      <dgm:prSet presAssocID="{118E4E40-02EF-4B5D-B32C-90ADB96240B9}" presName="sibTrans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311D53F9-DEEA-454D-ACF1-156C3BEF1B0A}" srcId="{7CC6229B-CE32-4AAD-9DB5-EDD828F5A3F2}" destId="{9B5284FD-8CA0-4974-B0E6-96599C783050}" srcOrd="2" destOrd="0" parTransId="{58346069-B795-4567-B77F-8BFF4ED2644C}" sibTransId="{46B0BD29-701A-4C95-A2FA-B030D20F685D}"/>
    <dgm:cxn modelId="{8C7C7E50-7DC8-4CEA-AB1B-677D384D4FC5}" type="presOf" srcId="{00472BC0-0139-4562-B3D6-685609FFA455}" destId="{1C6070EE-7CF1-4232-8499-FA5C1D57FB35}" srcOrd="0" destOrd="0" presId="urn:microsoft.com/office/officeart/2005/8/layout/radial6"/>
    <dgm:cxn modelId="{4919B60B-3273-4DF2-867D-88997D9A6687}" srcId="{742DDB46-8380-400B-AEA0-7276E0624D4C}" destId="{B81E33A3-D178-4110-9636-C6AC8CD0065E}" srcOrd="1" destOrd="0" parTransId="{3CD267E0-316B-4CC6-BD7A-EA19E73B65BE}" sibTransId="{BE6B37D5-DFBC-4A8F-8D8C-39FFBE93F350}"/>
    <dgm:cxn modelId="{E1F79220-D6EC-448E-8D25-D60ABA6EE1F6}" srcId="{7CC6229B-CE32-4AAD-9DB5-EDD828F5A3F2}" destId="{0728BA01-7C5B-4A99-A7FA-1C0ED2005DAF}" srcOrd="0" destOrd="0" parTransId="{D06A8A91-D720-4127-BE7F-F1A6A01BB244}" sibTransId="{7C57B01D-21E6-4E56-A5EA-9A06704D98A4}"/>
    <dgm:cxn modelId="{32243AC0-C8B3-4AB8-BE0D-A03623326D23}" type="presOf" srcId="{A2B03ABE-C755-4176-8B90-3903302A2DEA}" destId="{DA575FA3-5870-4B87-81B5-05A14F3A2588}" srcOrd="0" destOrd="0" presId="urn:microsoft.com/office/officeart/2005/8/layout/radial6"/>
    <dgm:cxn modelId="{1C83D082-A701-4200-9529-0BF7FB71329C}" type="presOf" srcId="{F35660CC-535E-4388-AC19-62F0BCBA3146}" destId="{CA2D0820-1631-4D6B-803F-073C9B97DB4F}" srcOrd="0" destOrd="0" presId="urn:microsoft.com/office/officeart/2005/8/layout/radial6"/>
    <dgm:cxn modelId="{E40716F3-EA46-4C2A-A08D-87390C0C6234}" type="presOf" srcId="{8463BD0A-43AA-4416-8EED-C7DEA6DA8B8E}" destId="{3C25549B-D774-4E3A-80C1-A87FAC3E843D}" srcOrd="0" destOrd="0" presId="urn:microsoft.com/office/officeart/2005/8/layout/radial6"/>
    <dgm:cxn modelId="{7D066304-75BE-4F6A-B24A-9E3729BF0A9E}" srcId="{7CC6229B-CE32-4AAD-9DB5-EDD828F5A3F2}" destId="{8463BD0A-43AA-4416-8EED-C7DEA6DA8B8E}" srcOrd="3" destOrd="0" parTransId="{2DAA4A9B-EF28-43C0-8AC3-55A9B0DBF5BD}" sibTransId="{27D74217-A69E-4940-8A60-270C3D170265}"/>
    <dgm:cxn modelId="{8D612C6D-C8BC-473B-B05E-15713949E536}" type="presOf" srcId="{31DE5F49-85D8-4527-B508-8A3F9DC98F89}" destId="{5A38A81E-FD4C-4C9D-95C1-D677FD8B0962}" srcOrd="0" destOrd="0" presId="urn:microsoft.com/office/officeart/2005/8/layout/radial6"/>
    <dgm:cxn modelId="{705F81CE-27CF-4F7C-A826-84C49530C2C5}" type="presOf" srcId="{742DDB46-8380-400B-AEA0-7276E0624D4C}" destId="{D56B6ED4-A753-480E-8507-D07669D0CCBB}" srcOrd="0" destOrd="0" presId="urn:microsoft.com/office/officeart/2005/8/layout/radial6"/>
    <dgm:cxn modelId="{9FB2E25C-AEAF-4D33-9FB6-48B1B9CCE47F}" type="presOf" srcId="{7C57B01D-21E6-4E56-A5EA-9A06704D98A4}" destId="{B1902BE1-7EC5-41FD-B4CD-9DC518321187}" srcOrd="0" destOrd="0" presId="urn:microsoft.com/office/officeart/2005/8/layout/radial6"/>
    <dgm:cxn modelId="{57C4A74E-E9F4-42F9-90EB-EF797A57F44C}" type="presOf" srcId="{9B5284FD-8CA0-4974-B0E6-96599C783050}" destId="{E2C3A033-1095-470C-8E0E-3AB1C3DEBB2D}" srcOrd="0" destOrd="0" presId="urn:microsoft.com/office/officeart/2005/8/layout/radial6"/>
    <dgm:cxn modelId="{D316E414-3169-461F-86A2-84CDAF7479E7}" srcId="{742DDB46-8380-400B-AEA0-7276E0624D4C}" destId="{7CC6229B-CE32-4AAD-9DB5-EDD828F5A3F2}" srcOrd="0" destOrd="0" parTransId="{642C4B4D-438F-43FA-A889-51D21B66753F}" sibTransId="{8FD08685-FE37-4D2B-B5B8-BD800030AF72}"/>
    <dgm:cxn modelId="{0FECD377-8FC4-48E5-9117-BA35F80E9CD4}" type="presOf" srcId="{46B0BD29-701A-4C95-A2FA-B030D20F685D}" destId="{DD727A8F-9392-4D28-84F7-403211DD1152}" srcOrd="0" destOrd="0" presId="urn:microsoft.com/office/officeart/2005/8/layout/radial6"/>
    <dgm:cxn modelId="{886B4A59-D2A1-46D9-A3FC-2B4917DEEE05}" srcId="{7CC6229B-CE32-4AAD-9DB5-EDD828F5A3F2}" destId="{A2B03ABE-C755-4176-8B90-3903302A2DEA}" srcOrd="4" destOrd="0" parTransId="{52B51598-E786-47DD-9561-07AE2AA6DCF9}" sibTransId="{BB95DF17-7A90-4E7D-AB7A-63823C8ED721}"/>
    <dgm:cxn modelId="{C8AA7FE5-3026-4115-A9F1-C5F7FB67DD19}" type="presOf" srcId="{5A8EEF42-053C-4C18-97DD-4855CECBCB21}" destId="{FC36F9D4-74B8-4440-86C7-B6B7BFFA36E1}" srcOrd="0" destOrd="0" presId="urn:microsoft.com/office/officeart/2005/8/layout/radial6"/>
    <dgm:cxn modelId="{5EEC5991-D9A5-4292-9BA4-288A54FC879E}" type="presOf" srcId="{27D74217-A69E-4940-8A60-270C3D170265}" destId="{1ADC90BB-D88F-4D10-B909-857ECBFB10CE}" srcOrd="0" destOrd="0" presId="urn:microsoft.com/office/officeart/2005/8/layout/radial6"/>
    <dgm:cxn modelId="{3599820F-4267-4DC2-963B-98C33D6896A2}" type="presOf" srcId="{0728BA01-7C5B-4A99-A7FA-1C0ED2005DAF}" destId="{46A9380E-CDAE-4E6E-A914-380AFEB52DD0}" srcOrd="0" destOrd="0" presId="urn:microsoft.com/office/officeart/2005/8/layout/radial6"/>
    <dgm:cxn modelId="{1302AB6D-6032-455C-9513-1279380E7268}" srcId="{7CC6229B-CE32-4AAD-9DB5-EDD828F5A3F2}" destId="{5A8EEF42-053C-4C18-97DD-4855CECBCB21}" srcOrd="6" destOrd="0" parTransId="{60E663E3-95DD-4992-AED4-1DB73FC402C8}" sibTransId="{118E4E40-02EF-4B5D-B32C-90ADB96240B9}"/>
    <dgm:cxn modelId="{27B5300E-9047-4D14-AFD1-6952E94C7922}" srcId="{7CC6229B-CE32-4AAD-9DB5-EDD828F5A3F2}" destId="{31DE5F49-85D8-4527-B508-8A3F9DC98F89}" srcOrd="5" destOrd="0" parTransId="{63FD0951-6034-42C9-B0B7-287E15EDF9F3}" sibTransId="{00472BC0-0139-4562-B3D6-685609FFA455}"/>
    <dgm:cxn modelId="{FB9630ED-6245-43E6-8AB5-B01BE9AC7CA2}" type="presOf" srcId="{BB95DF17-7A90-4E7D-AB7A-63823C8ED721}" destId="{0D7AF7AC-9282-4678-888A-4E89150318D6}" srcOrd="0" destOrd="0" presId="urn:microsoft.com/office/officeart/2005/8/layout/radial6"/>
    <dgm:cxn modelId="{0F457B0F-5232-4460-AF38-69A2A5525193}" type="presOf" srcId="{118E4E40-02EF-4B5D-B32C-90ADB96240B9}" destId="{36D3040B-653D-47E2-A395-11F009843853}" srcOrd="0" destOrd="0" presId="urn:microsoft.com/office/officeart/2005/8/layout/radial6"/>
    <dgm:cxn modelId="{140B70A1-5E1F-4529-8CB5-920CB80C2973}" srcId="{7CC6229B-CE32-4AAD-9DB5-EDD828F5A3F2}" destId="{BA6060D7-F0DE-41DA-A8CD-313D0A5513A3}" srcOrd="1" destOrd="0" parTransId="{BF3E0E71-ACE0-42CD-88BA-4780F098C323}" sibTransId="{F35660CC-535E-4388-AC19-62F0BCBA3146}"/>
    <dgm:cxn modelId="{835C5833-9EDA-4BFA-9297-0A11341FC306}" type="presOf" srcId="{7CC6229B-CE32-4AAD-9DB5-EDD828F5A3F2}" destId="{A90F2670-AB65-4DB5-971A-D70A3592CB7F}" srcOrd="0" destOrd="0" presId="urn:microsoft.com/office/officeart/2005/8/layout/radial6"/>
    <dgm:cxn modelId="{DE9086A5-1219-41E2-BB86-FE4D0315641A}" type="presOf" srcId="{BA6060D7-F0DE-41DA-A8CD-313D0A5513A3}" destId="{5081AFAE-12F6-40C4-BA11-36401287288B}" srcOrd="0" destOrd="0" presId="urn:microsoft.com/office/officeart/2005/8/layout/radial6"/>
    <dgm:cxn modelId="{DFCB2D3A-8206-4FB1-9616-75E2CCFA6235}" type="presParOf" srcId="{D56B6ED4-A753-480E-8507-D07669D0CCBB}" destId="{A90F2670-AB65-4DB5-971A-D70A3592CB7F}" srcOrd="0" destOrd="0" presId="urn:microsoft.com/office/officeart/2005/8/layout/radial6"/>
    <dgm:cxn modelId="{2B4986CC-5C49-412C-85C2-F65E32BBE1E2}" type="presParOf" srcId="{D56B6ED4-A753-480E-8507-D07669D0CCBB}" destId="{46A9380E-CDAE-4E6E-A914-380AFEB52DD0}" srcOrd="1" destOrd="0" presId="urn:microsoft.com/office/officeart/2005/8/layout/radial6"/>
    <dgm:cxn modelId="{5A7F4451-675B-404E-8F4A-5BCC51B0AFE5}" type="presParOf" srcId="{D56B6ED4-A753-480E-8507-D07669D0CCBB}" destId="{626FE1EF-776E-441C-B2C9-A5DE68FD733D}" srcOrd="2" destOrd="0" presId="urn:microsoft.com/office/officeart/2005/8/layout/radial6"/>
    <dgm:cxn modelId="{90147D7A-67C2-4660-B114-62D68DDB5C47}" type="presParOf" srcId="{D56B6ED4-A753-480E-8507-D07669D0CCBB}" destId="{B1902BE1-7EC5-41FD-B4CD-9DC518321187}" srcOrd="3" destOrd="0" presId="urn:microsoft.com/office/officeart/2005/8/layout/radial6"/>
    <dgm:cxn modelId="{D5749D84-1483-480B-BBBC-202244FA5181}" type="presParOf" srcId="{D56B6ED4-A753-480E-8507-D07669D0CCBB}" destId="{5081AFAE-12F6-40C4-BA11-36401287288B}" srcOrd="4" destOrd="0" presId="urn:microsoft.com/office/officeart/2005/8/layout/radial6"/>
    <dgm:cxn modelId="{C0D75149-82E6-414C-A02D-B539547AE6FB}" type="presParOf" srcId="{D56B6ED4-A753-480E-8507-D07669D0CCBB}" destId="{337F2871-9A94-4248-915B-5ED3D434FCA3}" srcOrd="5" destOrd="0" presId="urn:microsoft.com/office/officeart/2005/8/layout/radial6"/>
    <dgm:cxn modelId="{14617F51-88B9-48D1-B407-A77EA1967DFE}" type="presParOf" srcId="{D56B6ED4-A753-480E-8507-D07669D0CCBB}" destId="{CA2D0820-1631-4D6B-803F-073C9B97DB4F}" srcOrd="6" destOrd="0" presId="urn:microsoft.com/office/officeart/2005/8/layout/radial6"/>
    <dgm:cxn modelId="{24A14C00-1CAE-452D-926E-CDB9BC13CC68}" type="presParOf" srcId="{D56B6ED4-A753-480E-8507-D07669D0CCBB}" destId="{E2C3A033-1095-470C-8E0E-3AB1C3DEBB2D}" srcOrd="7" destOrd="0" presId="urn:microsoft.com/office/officeart/2005/8/layout/radial6"/>
    <dgm:cxn modelId="{5CF26814-43AC-4154-83C5-454AD1F417D7}" type="presParOf" srcId="{D56B6ED4-A753-480E-8507-D07669D0CCBB}" destId="{AA59C8D1-76E5-45F9-B03E-33027FFDE222}" srcOrd="8" destOrd="0" presId="urn:microsoft.com/office/officeart/2005/8/layout/radial6"/>
    <dgm:cxn modelId="{26706904-ADE0-4DC6-9B93-B5F1119A36F9}" type="presParOf" srcId="{D56B6ED4-A753-480E-8507-D07669D0CCBB}" destId="{DD727A8F-9392-4D28-84F7-403211DD1152}" srcOrd="9" destOrd="0" presId="urn:microsoft.com/office/officeart/2005/8/layout/radial6"/>
    <dgm:cxn modelId="{9845173C-7A0D-4E76-A2AA-2B2D18B0327F}" type="presParOf" srcId="{D56B6ED4-A753-480E-8507-D07669D0CCBB}" destId="{3C25549B-D774-4E3A-80C1-A87FAC3E843D}" srcOrd="10" destOrd="0" presId="urn:microsoft.com/office/officeart/2005/8/layout/radial6"/>
    <dgm:cxn modelId="{F7778877-C165-4346-AC9B-8A66E7D096F9}" type="presParOf" srcId="{D56B6ED4-A753-480E-8507-D07669D0CCBB}" destId="{BCF518FB-6B7A-4853-8F40-0904CCDBC8B3}" srcOrd="11" destOrd="0" presId="urn:microsoft.com/office/officeart/2005/8/layout/radial6"/>
    <dgm:cxn modelId="{C3684693-7882-4D3E-AB21-4FF912E28FE6}" type="presParOf" srcId="{D56B6ED4-A753-480E-8507-D07669D0CCBB}" destId="{1ADC90BB-D88F-4D10-B909-857ECBFB10CE}" srcOrd="12" destOrd="0" presId="urn:microsoft.com/office/officeart/2005/8/layout/radial6"/>
    <dgm:cxn modelId="{D95EBBAE-75EB-4B93-8D28-9856244D4D05}" type="presParOf" srcId="{D56B6ED4-A753-480E-8507-D07669D0CCBB}" destId="{DA575FA3-5870-4B87-81B5-05A14F3A2588}" srcOrd="13" destOrd="0" presId="urn:microsoft.com/office/officeart/2005/8/layout/radial6"/>
    <dgm:cxn modelId="{03F79BDF-DD14-485E-9241-5427E1DADF8B}" type="presParOf" srcId="{D56B6ED4-A753-480E-8507-D07669D0CCBB}" destId="{3F7B1E2C-CD8D-4833-9EE4-5CF4A6F17774}" srcOrd="14" destOrd="0" presId="urn:microsoft.com/office/officeart/2005/8/layout/radial6"/>
    <dgm:cxn modelId="{0FC1F990-3F83-4EFA-A378-F2436D05B981}" type="presParOf" srcId="{D56B6ED4-A753-480E-8507-D07669D0CCBB}" destId="{0D7AF7AC-9282-4678-888A-4E89150318D6}" srcOrd="15" destOrd="0" presId="urn:microsoft.com/office/officeart/2005/8/layout/radial6"/>
    <dgm:cxn modelId="{448421BC-6F10-4756-A7B6-5FAFD2BB547C}" type="presParOf" srcId="{D56B6ED4-A753-480E-8507-D07669D0CCBB}" destId="{5A38A81E-FD4C-4C9D-95C1-D677FD8B0962}" srcOrd="16" destOrd="0" presId="urn:microsoft.com/office/officeart/2005/8/layout/radial6"/>
    <dgm:cxn modelId="{C774D4BF-F8FE-412E-A1AC-48634C56BBB8}" type="presParOf" srcId="{D56B6ED4-A753-480E-8507-D07669D0CCBB}" destId="{5137FEBB-8C5F-42BA-B3F6-47FFAB7D5B2D}" srcOrd="17" destOrd="0" presId="urn:microsoft.com/office/officeart/2005/8/layout/radial6"/>
    <dgm:cxn modelId="{9FB90566-1461-42C8-8B48-3BEE0C9418DA}" type="presParOf" srcId="{D56B6ED4-A753-480E-8507-D07669D0CCBB}" destId="{1C6070EE-7CF1-4232-8499-FA5C1D57FB35}" srcOrd="18" destOrd="0" presId="urn:microsoft.com/office/officeart/2005/8/layout/radial6"/>
    <dgm:cxn modelId="{9E51E328-5F0B-42CB-8D83-32A82DA3A27C}" type="presParOf" srcId="{D56B6ED4-A753-480E-8507-D07669D0CCBB}" destId="{FC36F9D4-74B8-4440-86C7-B6B7BFFA36E1}" srcOrd="19" destOrd="0" presId="urn:microsoft.com/office/officeart/2005/8/layout/radial6"/>
    <dgm:cxn modelId="{A187CEE1-49DE-4359-9629-ECD81F662606}" type="presParOf" srcId="{D56B6ED4-A753-480E-8507-D07669D0CCBB}" destId="{DA0E10D7-538E-4E12-A141-D125D67BB668}" srcOrd="20" destOrd="0" presId="urn:microsoft.com/office/officeart/2005/8/layout/radial6"/>
    <dgm:cxn modelId="{148C815B-3932-4601-99CA-91248D7AEFF7}" type="presParOf" srcId="{D56B6ED4-A753-480E-8507-D07669D0CCBB}" destId="{36D3040B-653D-47E2-A395-11F009843853}" srcOrd="21" destOrd="0" presId="urn:microsoft.com/office/officeart/2005/8/layout/radial6"/>
  </dgm:cxnLst>
  <dgm:bg>
    <a:solidFill>
      <a:schemeClr val="bg2"/>
    </a:solidFill>
    <a:effectLst>
      <a:softEdge rad="635000"/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BC9ED0-D616-4CE8-83DB-DF8EB171B826}">
      <dsp:nvSpPr>
        <dsp:cNvPr id="0" name=""/>
        <dsp:cNvSpPr/>
      </dsp:nvSpPr>
      <dsp:spPr>
        <a:xfrm>
          <a:off x="2823" y="667422"/>
          <a:ext cx="2753307" cy="936132"/>
        </a:xfrm>
        <a:prstGeom prst="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2">
                  <a:lumMod val="50000"/>
                </a:schemeClr>
              </a:solidFill>
            </a:rPr>
            <a:t>Коллективные</a:t>
          </a:r>
          <a:endParaRPr lang="ru-RU" sz="22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823" y="667422"/>
        <a:ext cx="2753307" cy="936132"/>
      </dsp:txXfrm>
    </dsp:sp>
    <dsp:sp modelId="{94698A54-0F51-4DA7-9747-A7F24B0256F7}">
      <dsp:nvSpPr>
        <dsp:cNvPr id="0" name=""/>
        <dsp:cNvSpPr/>
      </dsp:nvSpPr>
      <dsp:spPr>
        <a:xfrm>
          <a:off x="0" y="1640697"/>
          <a:ext cx="2753307" cy="33379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</a:rPr>
            <a:t>Коллективные (групповые) формы подразумевают работу со всем или большим составом родителей группы . Это совместные мероприятия педагогов и родителей. Некоторые из них подразумевают участие и детей</a:t>
          </a:r>
          <a:r>
            <a:rPr lang="ru-RU" sz="1600" kern="1200" dirty="0" smtClean="0"/>
            <a:t>.</a:t>
          </a:r>
          <a:endParaRPr lang="ru-RU" sz="1600" b="1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accent3">
                  <a:lumMod val="50000"/>
                </a:schemeClr>
              </a:solidFill>
            </a:rPr>
            <a:t>Родительские собрания</a:t>
          </a:r>
          <a:endParaRPr lang="ru-RU" sz="1600" b="1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accent3">
                  <a:lumMod val="50000"/>
                </a:schemeClr>
              </a:solidFill>
            </a:rPr>
            <a:t>Экскурсии.</a:t>
          </a:r>
          <a:endParaRPr lang="ru-RU" sz="1600" b="1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>
        <a:off x="0" y="1640697"/>
        <a:ext cx="2753307" cy="3337920"/>
      </dsp:txXfrm>
    </dsp:sp>
    <dsp:sp modelId="{426B4E8A-4E8E-4780-A629-66C5AE41DE24}">
      <dsp:nvSpPr>
        <dsp:cNvPr id="0" name=""/>
        <dsp:cNvSpPr/>
      </dsp:nvSpPr>
      <dsp:spPr>
        <a:xfrm>
          <a:off x="3096357" y="654178"/>
          <a:ext cx="2753307" cy="919696"/>
        </a:xfrm>
        <a:prstGeom prst="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bg2">
                  <a:lumMod val="50000"/>
                </a:schemeClr>
              </a:solidFill>
            </a:rPr>
            <a:t>Индивидуальные</a:t>
          </a:r>
          <a:endParaRPr lang="ru-RU" sz="21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3096357" y="654178"/>
        <a:ext cx="2753307" cy="919696"/>
      </dsp:txXfrm>
    </dsp:sp>
    <dsp:sp modelId="{83CC78E1-334E-4FC4-9618-4F8FB1B21710}">
      <dsp:nvSpPr>
        <dsp:cNvPr id="0" name=""/>
        <dsp:cNvSpPr/>
      </dsp:nvSpPr>
      <dsp:spPr>
        <a:xfrm>
          <a:off x="3096357" y="1645867"/>
          <a:ext cx="2753307" cy="33379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  <a:effectLst/>
              <a:latin typeface="+mj-lt"/>
              <a:ea typeface="Times New Roman"/>
            </a:rPr>
            <a:t>Индивидуальные формы предназначены для дифференцированной работы с родителями воспитанников.</a:t>
          </a:r>
          <a:endParaRPr lang="ru-RU" sz="1600" b="1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accent3">
                  <a:lumMod val="50000"/>
                </a:schemeClr>
              </a:solidFill>
            </a:rPr>
            <a:t>Индивидуальные беседы</a:t>
          </a:r>
          <a:endParaRPr lang="ru-RU" sz="1600" b="1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3096357" y="1645867"/>
        <a:ext cx="2753307" cy="3337920"/>
      </dsp:txXfrm>
    </dsp:sp>
    <dsp:sp modelId="{55D5FF94-5E13-46CD-A99A-73FE46D02C64}">
      <dsp:nvSpPr>
        <dsp:cNvPr id="0" name=""/>
        <dsp:cNvSpPr/>
      </dsp:nvSpPr>
      <dsp:spPr>
        <a:xfrm>
          <a:off x="6280364" y="671531"/>
          <a:ext cx="2753307" cy="919696"/>
        </a:xfrm>
        <a:prstGeom prst="rect">
          <a:avLst/>
        </a:prstGeom>
        <a:gradFill rotWithShape="0">
          <a:gsLst>
            <a:gs pos="20000">
              <a:schemeClr val="accent1">
                <a:hueOff val="0"/>
                <a:satOff val="0"/>
                <a:lumOff val="0"/>
                <a:alphaOff val="0"/>
                <a:tint val="9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2">
                  <a:lumMod val="50000"/>
                </a:schemeClr>
              </a:solidFill>
            </a:rPr>
            <a:t>Наглядно-информационные</a:t>
          </a:r>
          <a:endParaRPr lang="ru-RU" sz="2000" b="1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6280364" y="671531"/>
        <a:ext cx="2753307" cy="919696"/>
      </dsp:txXfrm>
    </dsp:sp>
    <dsp:sp modelId="{874EB269-260D-46B6-A8D3-CE25DDA37179}">
      <dsp:nvSpPr>
        <dsp:cNvPr id="0" name=""/>
        <dsp:cNvSpPr/>
      </dsp:nvSpPr>
      <dsp:spPr>
        <a:xfrm>
          <a:off x="6283188" y="1642562"/>
          <a:ext cx="2753307" cy="33379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  <a:effectLst/>
              <a:latin typeface="+mj-lt"/>
              <a:ea typeface="Times New Roman"/>
            </a:rPr>
            <a:t> Играют роль </a:t>
          </a:r>
          <a:r>
            <a:rPr lang="ru-RU" sz="1600" b="1" u="sng" kern="1200" dirty="0" smtClean="0">
              <a:solidFill>
                <a:schemeClr val="tx2">
                  <a:lumMod val="50000"/>
                </a:schemeClr>
              </a:solidFill>
              <a:effectLst/>
              <a:latin typeface="+mj-lt"/>
              <a:ea typeface="Times New Roman"/>
            </a:rPr>
            <a:t>опосредованного </a:t>
          </a: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  <a:effectLst/>
              <a:latin typeface="+mj-lt"/>
              <a:ea typeface="Times New Roman"/>
            </a:rPr>
            <a:t>общения между педагогами и родителями.</a:t>
          </a:r>
          <a:endParaRPr lang="ru-RU" sz="1600" b="1" kern="1200" dirty="0">
            <a:solidFill>
              <a:schemeClr val="accent3">
                <a:lumMod val="50000"/>
              </a:schemeClr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accent3">
                  <a:lumMod val="50000"/>
                </a:schemeClr>
              </a:solidFill>
            </a:rPr>
            <a:t>Папки –передвижки;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accent3">
                  <a:lumMod val="50000"/>
                </a:schemeClr>
              </a:solidFill>
            </a:rPr>
            <a:t>Ширмы;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accent3">
                  <a:lumMod val="50000"/>
                </a:schemeClr>
              </a:solidFill>
            </a:rPr>
            <a:t>Стенды;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accent3">
                  <a:lumMod val="50000"/>
                </a:schemeClr>
              </a:solidFill>
            </a:rPr>
            <a:t>Выставки;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accent3">
                  <a:lumMod val="50000"/>
                </a:schemeClr>
              </a:solidFill>
            </a:rPr>
            <a:t>Фотоколлажи;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accent3">
                  <a:lumMod val="50000"/>
                </a:schemeClr>
              </a:solidFill>
            </a:rPr>
            <a:t>Дни открытых дверей;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chemeClr val="accent3">
                  <a:lumMod val="50000"/>
                </a:schemeClr>
              </a:solidFill>
            </a:rPr>
            <a:t>Интернет-сайт.</a:t>
          </a:r>
        </a:p>
      </dsp:txBody>
      <dsp:txXfrm>
        <a:off x="6283188" y="1642562"/>
        <a:ext cx="2753307" cy="33379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F05F58-F295-4C8E-A947-201B8AD328F2}">
      <dsp:nvSpPr>
        <dsp:cNvPr id="0" name=""/>
        <dsp:cNvSpPr/>
      </dsp:nvSpPr>
      <dsp:spPr>
        <a:xfrm>
          <a:off x="3544224" y="3333427"/>
          <a:ext cx="3596736" cy="1948592"/>
        </a:xfrm>
        <a:prstGeom prst="roundRect">
          <a:avLst>
            <a:gd name="adj" fmla="val 10000"/>
          </a:avLst>
        </a:prstGeom>
        <a:solidFill>
          <a:srgbClr val="FFCCFF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>
          <a:bevelT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2">
                  <a:lumMod val="50000"/>
                </a:schemeClr>
              </a:solidFill>
            </a:rPr>
            <a:t>Совместные мероприятия с родителями</a:t>
          </a:r>
          <a:endParaRPr lang="ru-RU" sz="180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666049" y="3863379"/>
        <a:ext cx="2432107" cy="1375836"/>
      </dsp:txXfrm>
    </dsp:sp>
    <dsp:sp modelId="{1A73E094-C949-4D7F-9592-685F78A38FE0}">
      <dsp:nvSpPr>
        <dsp:cNvPr id="0" name=""/>
        <dsp:cNvSpPr/>
      </dsp:nvSpPr>
      <dsp:spPr>
        <a:xfrm>
          <a:off x="-578281" y="3311927"/>
          <a:ext cx="3664447" cy="1991593"/>
        </a:xfrm>
        <a:prstGeom prst="roundRect">
          <a:avLst>
            <a:gd name="adj" fmla="val 10000"/>
          </a:avLst>
        </a:prstGeom>
        <a:solidFill>
          <a:srgbClr val="FFCCFF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>
          <a:bevelT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1"/>
              </a:solidFill>
            </a:rPr>
            <a:t>Обогащение родителей знаниями в вопросах воспитания детей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-534532" y="3853574"/>
        <a:ext cx="2477614" cy="1406196"/>
      </dsp:txXfrm>
    </dsp:sp>
    <dsp:sp modelId="{FBB8535D-3AC5-4024-84A0-0704929E84D0}">
      <dsp:nvSpPr>
        <dsp:cNvPr id="0" name=""/>
        <dsp:cNvSpPr/>
      </dsp:nvSpPr>
      <dsp:spPr>
        <a:xfrm>
          <a:off x="3463169" y="-99497"/>
          <a:ext cx="3758846" cy="1915477"/>
        </a:xfrm>
        <a:prstGeom prst="roundRect">
          <a:avLst>
            <a:gd name="adj" fmla="val 10000"/>
          </a:avLst>
        </a:prstGeom>
        <a:solidFill>
          <a:srgbClr val="FFCCFF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>
          <a:bevelT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Донесение до родителей информации</a:t>
          </a:r>
          <a:endParaRPr lang="ru-RU" sz="1800" kern="1200" dirty="0"/>
        </a:p>
      </dsp:txBody>
      <dsp:txXfrm>
        <a:off x="4632900" y="-57420"/>
        <a:ext cx="2547038" cy="1352454"/>
      </dsp:txXfrm>
    </dsp:sp>
    <dsp:sp modelId="{48DBF2C3-6F0A-4D5E-9E4C-4E83CA220EE4}">
      <dsp:nvSpPr>
        <dsp:cNvPr id="0" name=""/>
        <dsp:cNvSpPr/>
      </dsp:nvSpPr>
      <dsp:spPr>
        <a:xfrm>
          <a:off x="-517324" y="-199686"/>
          <a:ext cx="3542532" cy="2115855"/>
        </a:xfrm>
        <a:prstGeom prst="roundRect">
          <a:avLst>
            <a:gd name="adj" fmla="val 10000"/>
          </a:avLst>
        </a:prstGeom>
        <a:solidFill>
          <a:srgbClr val="FFCCFF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>
          <a:bevelT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solidFill>
                <a:schemeClr val="tx2">
                  <a:lumMod val="75000"/>
                </a:schemeClr>
              </a:solidFill>
            </a:rPr>
            <a:t>Изучение семьи, ее особенности </a:t>
          </a:r>
          <a:r>
            <a:rPr lang="ru-RU" sz="1800" b="0" kern="1200" dirty="0" smtClean="0">
              <a:solidFill>
                <a:schemeClr val="tx2">
                  <a:lumMod val="75000"/>
                </a:schemeClr>
              </a:solidFill>
            </a:rPr>
            <a:t>(диагностические срезы, анкетирование, тестирование)</a:t>
          </a:r>
          <a:endParaRPr lang="ru-RU" sz="1800" b="0" kern="1200" dirty="0"/>
        </a:p>
      </dsp:txBody>
      <dsp:txXfrm>
        <a:off x="-470846" y="-153208"/>
        <a:ext cx="2386816" cy="1493935"/>
      </dsp:txXfrm>
    </dsp:sp>
    <dsp:sp modelId="{AA94A1ED-F856-4BE7-BF76-DBBA26FC54F8}">
      <dsp:nvSpPr>
        <dsp:cNvPr id="0" name=""/>
        <dsp:cNvSpPr/>
      </dsp:nvSpPr>
      <dsp:spPr>
        <a:xfrm>
          <a:off x="1074630" y="304680"/>
          <a:ext cx="2196508" cy="2196508"/>
        </a:xfrm>
        <a:prstGeom prst="pieWedge">
          <a:avLst/>
        </a:prstGeom>
        <a:solidFill>
          <a:schemeClr val="tx2">
            <a:lumMod val="5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ИНФОРМАЦИОННО-АНАЛИТИЧЕСКИЕ</a:t>
          </a:r>
          <a:endParaRPr lang="ru-RU" sz="1600" kern="1200" dirty="0"/>
        </a:p>
      </dsp:txBody>
      <dsp:txXfrm>
        <a:off x="1717972" y="948022"/>
        <a:ext cx="1553166" cy="1553166"/>
      </dsp:txXfrm>
    </dsp:sp>
    <dsp:sp modelId="{5BBB5CFE-522B-42C0-8E7C-C9548F7B6FB1}">
      <dsp:nvSpPr>
        <dsp:cNvPr id="0" name=""/>
        <dsp:cNvSpPr/>
      </dsp:nvSpPr>
      <dsp:spPr>
        <a:xfrm rot="5400000">
          <a:off x="3372594" y="304680"/>
          <a:ext cx="2196508" cy="2196508"/>
        </a:xfrm>
        <a:prstGeom prst="pieWedge">
          <a:avLst/>
        </a:prstGeom>
        <a:solidFill>
          <a:schemeClr val="tx2">
            <a:lumMod val="5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НАГЛЯДНО-ИНФОРМАЦИОННЫЕ</a:t>
          </a:r>
          <a:endParaRPr lang="ru-RU" sz="1600" kern="1200" dirty="0"/>
        </a:p>
      </dsp:txBody>
      <dsp:txXfrm rot="-5400000">
        <a:off x="3372594" y="948022"/>
        <a:ext cx="1553166" cy="1553166"/>
      </dsp:txXfrm>
    </dsp:sp>
    <dsp:sp modelId="{479AA3B8-2154-4C63-8ABF-C1D5F507C54C}">
      <dsp:nvSpPr>
        <dsp:cNvPr id="0" name=""/>
        <dsp:cNvSpPr/>
      </dsp:nvSpPr>
      <dsp:spPr>
        <a:xfrm rot="10800000">
          <a:off x="3357372" y="2603193"/>
          <a:ext cx="2196508" cy="2196508"/>
        </a:xfrm>
        <a:prstGeom prst="pieWedge">
          <a:avLst/>
        </a:prstGeom>
        <a:solidFill>
          <a:schemeClr val="tx2">
            <a:lumMod val="5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ДОСУГОВЫЕ</a:t>
          </a:r>
          <a:endParaRPr lang="ru-RU" sz="1600" kern="1200" dirty="0"/>
        </a:p>
      </dsp:txBody>
      <dsp:txXfrm rot="10800000">
        <a:off x="3357372" y="2603193"/>
        <a:ext cx="1553166" cy="1553166"/>
      </dsp:txXfrm>
    </dsp:sp>
    <dsp:sp modelId="{D074018A-F895-4A44-91A7-A21B16F13A52}">
      <dsp:nvSpPr>
        <dsp:cNvPr id="0" name=""/>
        <dsp:cNvSpPr/>
      </dsp:nvSpPr>
      <dsp:spPr>
        <a:xfrm rot="16200000">
          <a:off x="1074630" y="2602644"/>
          <a:ext cx="2196508" cy="2196508"/>
        </a:xfrm>
        <a:prstGeom prst="pieWedge">
          <a:avLst/>
        </a:prstGeom>
        <a:solidFill>
          <a:schemeClr val="tx2">
            <a:lumMod val="5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ПОЗНАВАТЕЛЬНЫЕ</a:t>
          </a:r>
          <a:endParaRPr lang="ru-RU" sz="1600" kern="1200" dirty="0"/>
        </a:p>
      </dsp:txBody>
      <dsp:txXfrm rot="5400000">
        <a:off x="1717972" y="2602644"/>
        <a:ext cx="1553166" cy="1553166"/>
      </dsp:txXfrm>
    </dsp:sp>
    <dsp:sp modelId="{9D37F52F-D843-4150-B338-B752E664293B}">
      <dsp:nvSpPr>
        <dsp:cNvPr id="0" name=""/>
        <dsp:cNvSpPr/>
      </dsp:nvSpPr>
      <dsp:spPr>
        <a:xfrm flipH="1" flipV="1">
          <a:off x="3286363" y="2389012"/>
          <a:ext cx="71007" cy="72171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convex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B2AB54-1ECB-4DDC-8BEE-B49BC2DC46FF}">
      <dsp:nvSpPr>
        <dsp:cNvPr id="0" name=""/>
        <dsp:cNvSpPr/>
      </dsp:nvSpPr>
      <dsp:spPr>
        <a:xfrm rot="10800000">
          <a:off x="3215364" y="2612275"/>
          <a:ext cx="213005" cy="132920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convex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81DF23-10BE-4D31-A59D-AE6775B6FD7E}">
      <dsp:nvSpPr>
        <dsp:cNvPr id="0" name=""/>
        <dsp:cNvSpPr/>
      </dsp:nvSpPr>
      <dsp:spPr>
        <a:xfrm>
          <a:off x="4231371" y="1575623"/>
          <a:ext cx="2317647" cy="7853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453"/>
              </a:lnTo>
              <a:lnTo>
                <a:pt x="2317647" y="383453"/>
              </a:lnTo>
              <a:lnTo>
                <a:pt x="2317647" y="7853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DADC0-A704-4304-866C-27C8F5FA4E12}">
      <dsp:nvSpPr>
        <dsp:cNvPr id="0" name=""/>
        <dsp:cNvSpPr/>
      </dsp:nvSpPr>
      <dsp:spPr>
        <a:xfrm>
          <a:off x="1913736" y="1575623"/>
          <a:ext cx="2317635" cy="917669"/>
        </a:xfrm>
        <a:custGeom>
          <a:avLst/>
          <a:gdLst/>
          <a:ahLst/>
          <a:cxnLst/>
          <a:rect l="0" t="0" r="0" b="0"/>
          <a:pathLst>
            <a:path>
              <a:moveTo>
                <a:pt x="2317635" y="0"/>
              </a:moveTo>
              <a:lnTo>
                <a:pt x="2317635" y="515787"/>
              </a:lnTo>
              <a:lnTo>
                <a:pt x="0" y="515787"/>
              </a:lnTo>
              <a:lnTo>
                <a:pt x="0" y="9176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2E895D-B0AB-47D4-9070-ED964EFF9727}">
      <dsp:nvSpPr>
        <dsp:cNvPr id="0" name=""/>
        <dsp:cNvSpPr/>
      </dsp:nvSpPr>
      <dsp:spPr>
        <a:xfrm>
          <a:off x="816578" y="342821"/>
          <a:ext cx="6829586" cy="1232802"/>
        </a:xfrm>
        <a:prstGeom prst="rect">
          <a:avLst/>
        </a:prstGeom>
        <a:gradFill rotWithShape="1">
          <a:gsLst>
            <a:gs pos="0">
              <a:schemeClr val="accent6">
                <a:shade val="60000"/>
              </a:schemeClr>
            </a:gs>
            <a:gs pos="33000">
              <a:schemeClr val="accent6">
                <a:tint val="86500"/>
              </a:schemeClr>
            </a:gs>
            <a:gs pos="46750">
              <a:schemeClr val="accent6">
                <a:tint val="71000"/>
                <a:satMod val="112000"/>
              </a:schemeClr>
            </a:gs>
            <a:gs pos="53000">
              <a:schemeClr val="accent6">
                <a:tint val="71000"/>
                <a:satMod val="112000"/>
              </a:schemeClr>
            </a:gs>
            <a:gs pos="68000">
              <a:schemeClr val="accent6">
                <a:tint val="86000"/>
              </a:schemeClr>
            </a:gs>
            <a:gs pos="100000">
              <a:schemeClr val="accent6">
                <a:shade val="60000"/>
              </a:schemeClr>
            </a:gs>
          </a:gsLst>
          <a:lin ang="8350000" scaled="1"/>
        </a:gradFill>
        <a:ln>
          <a:noFill/>
        </a:ln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50800" h="508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rgbClr val="C00000"/>
              </a:solidFill>
            </a:rPr>
            <a:t>НАГЛЯДНО-ИНФОРМАЦИОННЫЕ ФОРМЫ ВЗАИМОДЕЙСТВИЯ С РОДИТЕЛЯМИ</a:t>
          </a:r>
          <a:endParaRPr lang="ru-RU" sz="2600" b="1" kern="1200" dirty="0">
            <a:solidFill>
              <a:srgbClr val="C00000"/>
            </a:solidFill>
          </a:endParaRPr>
        </a:p>
      </dsp:txBody>
      <dsp:txXfrm>
        <a:off x="816578" y="342821"/>
        <a:ext cx="6829586" cy="1232802"/>
      </dsp:txXfrm>
    </dsp:sp>
    <dsp:sp modelId="{631EEDF9-E765-4058-9434-BA26CAC6FC84}">
      <dsp:nvSpPr>
        <dsp:cNvPr id="0" name=""/>
        <dsp:cNvSpPr/>
      </dsp:nvSpPr>
      <dsp:spPr>
        <a:xfrm>
          <a:off x="11" y="2493292"/>
          <a:ext cx="3827449" cy="3303663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accent1">
                <a:lumMod val="50000"/>
              </a:schemeClr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</a:rPr>
            <a:t>ИНФОРМАЦИОННО-ОЗНАКОМИТЕЛЬНАЯ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ru-RU" sz="2000" b="1" kern="1200" dirty="0" smtClean="0">
              <a:solidFill>
                <a:schemeClr val="tx1"/>
              </a:solidFill>
            </a:rPr>
            <a:t>-</a:t>
          </a:r>
          <a:r>
            <a:rPr lang="ru-RU" sz="2000" b="1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ru-RU" sz="2000" b="1" u="none" kern="1200" dirty="0" smtClean="0">
              <a:solidFill>
                <a:schemeClr val="bg2">
                  <a:lumMod val="10000"/>
                </a:schemeClr>
              </a:solidFill>
            </a:rPr>
            <a:t>Ознакомление с ДО;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none" kern="1200" dirty="0" smtClean="0">
              <a:solidFill>
                <a:schemeClr val="tx1"/>
              </a:solidFill>
            </a:rPr>
            <a:t>-</a:t>
          </a:r>
          <a:r>
            <a:rPr lang="ru-RU" sz="2000" b="1" u="none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ru-RU" sz="2000" b="1" u="none" kern="1200" dirty="0" smtClean="0">
              <a:solidFill>
                <a:schemeClr val="tx2">
                  <a:lumMod val="50000"/>
                </a:schemeClr>
              </a:solidFill>
            </a:rPr>
            <a:t>Особенности работы;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50000"/>
                </a:schemeClr>
              </a:solidFill>
            </a:rPr>
            <a:t>- Педагоги и специалисты, занимающиеся  воспитанием детей.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 smtClean="0">
            <a:solidFill>
              <a:schemeClr val="accent1">
                <a:lumMod val="50000"/>
              </a:schemeClr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1" y="2493292"/>
        <a:ext cx="3827449" cy="3303663"/>
      </dsp:txXfrm>
    </dsp:sp>
    <dsp:sp modelId="{4C75B103-061A-4953-93A0-28CF179656F3}">
      <dsp:nvSpPr>
        <dsp:cNvPr id="0" name=""/>
        <dsp:cNvSpPr/>
      </dsp:nvSpPr>
      <dsp:spPr>
        <a:xfrm>
          <a:off x="4635294" y="2360958"/>
          <a:ext cx="3827449" cy="3080522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</a:rPr>
            <a:t>ИНФОРМАЦИОННО-ПРОСВЕТИТЕЛЬСКАЯ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50000"/>
                </a:schemeClr>
              </a:solidFill>
            </a:rPr>
            <a:t>- Обогащение  педагогических знаний родителей;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50000"/>
                </a:schemeClr>
              </a:solidFill>
            </a:rPr>
            <a:t>- Знакомство с особенностями развития и воспитания дошкольников.</a:t>
          </a:r>
          <a:endParaRPr lang="ru-RU" sz="20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4635294" y="2360958"/>
        <a:ext cx="3827449" cy="30805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4FDC5B-3E9B-42CC-B8F7-E8EE852B0D71}">
      <dsp:nvSpPr>
        <dsp:cNvPr id="0" name=""/>
        <dsp:cNvSpPr/>
      </dsp:nvSpPr>
      <dsp:spPr>
        <a:xfrm>
          <a:off x="829328" y="194930"/>
          <a:ext cx="2425095" cy="858888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  <a:innerShdw blurRad="63500" dist="50800" dir="81000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</a:rPr>
            <a:t>Может содержать следующие рубрики</a:t>
          </a:r>
          <a:endParaRPr lang="ru-RU" sz="2000" b="1" kern="1200" dirty="0">
            <a:solidFill>
              <a:srgbClr val="C00000"/>
            </a:solidFill>
          </a:endParaRPr>
        </a:p>
      </dsp:txBody>
      <dsp:txXfrm>
        <a:off x="854484" y="220086"/>
        <a:ext cx="2374783" cy="808576"/>
      </dsp:txXfrm>
    </dsp:sp>
    <dsp:sp modelId="{FD4A95FA-F54B-4541-91F0-8F5D1626381D}">
      <dsp:nvSpPr>
        <dsp:cNvPr id="0" name=""/>
        <dsp:cNvSpPr/>
      </dsp:nvSpPr>
      <dsp:spPr>
        <a:xfrm>
          <a:off x="469278" y="1053818"/>
          <a:ext cx="602559" cy="2439220"/>
        </a:xfrm>
        <a:custGeom>
          <a:avLst/>
          <a:gdLst/>
          <a:ahLst/>
          <a:cxnLst/>
          <a:rect l="0" t="0" r="0" b="0"/>
          <a:pathLst>
            <a:path>
              <a:moveTo>
                <a:pt x="602559" y="0"/>
              </a:moveTo>
              <a:lnTo>
                <a:pt x="0" y="24392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8ABEB-CF42-462B-BD28-EA8767133929}">
      <dsp:nvSpPr>
        <dsp:cNvPr id="0" name=""/>
        <dsp:cNvSpPr/>
      </dsp:nvSpPr>
      <dsp:spPr>
        <a:xfrm>
          <a:off x="469278" y="1275048"/>
          <a:ext cx="3115087" cy="4435981"/>
        </a:xfrm>
        <a:prstGeom prst="roundRect">
          <a:avLst>
            <a:gd name="adj" fmla="val 10000"/>
          </a:avLst>
        </a:prstGeom>
        <a:solidFill>
          <a:schemeClr val="bg2">
            <a:alpha val="90000"/>
          </a:schemeClr>
        </a:solidFill>
        <a:ln>
          <a:noFill/>
        </a:ln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 prst="angle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2">
                  <a:lumMod val="75000"/>
                </a:schemeClr>
              </a:solidFill>
            </a:rPr>
            <a:t>«</a:t>
          </a:r>
          <a:r>
            <a:rPr lang="ru-RU" sz="2000" b="1" kern="1200" baseline="0" dirty="0" smtClean="0">
              <a:solidFill>
                <a:schemeClr val="bg1"/>
              </a:solidFill>
            </a:rPr>
            <a:t>Советы специалистов»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>
              <a:solidFill>
                <a:schemeClr val="bg1"/>
              </a:solidFill>
            </a:rPr>
            <a:t>«Спрашивайте - ответим»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>
              <a:solidFill>
                <a:schemeClr val="bg1"/>
              </a:solidFill>
            </a:rPr>
            <a:t>«Консультативный пункт»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baseline="0" dirty="0" smtClean="0">
            <a:solidFill>
              <a:schemeClr val="bg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>
              <a:solidFill>
                <a:schemeClr val="bg1"/>
              </a:solidFill>
            </a:rPr>
            <a:t>«Полезная информация»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baseline="0" dirty="0" smtClean="0">
            <a:solidFill>
              <a:schemeClr val="bg1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>
              <a:solidFill>
                <a:schemeClr val="bg1"/>
              </a:solidFill>
            </a:rPr>
            <a:t>«Методическая библиотека»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560516" y="1366286"/>
        <a:ext cx="2932611" cy="4253505"/>
      </dsp:txXfrm>
    </dsp:sp>
    <dsp:sp modelId="{47CBBA22-2B4F-4EDF-A3F0-E72D63C82B41}">
      <dsp:nvSpPr>
        <dsp:cNvPr id="0" name=""/>
        <dsp:cNvSpPr/>
      </dsp:nvSpPr>
      <dsp:spPr>
        <a:xfrm>
          <a:off x="4861762" y="50916"/>
          <a:ext cx="3525539" cy="106518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  <a:effectLst>
          <a:glow rad="228600">
            <a:schemeClr val="accent2">
              <a:satMod val="175000"/>
              <a:alpha val="40000"/>
            </a:schemeClr>
          </a:glow>
          <a:innerShdw blurRad="63500" dist="50800">
            <a:prstClr val="black">
              <a:alpha val="50000"/>
            </a:prstClr>
          </a:inn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</a:rPr>
            <a:t>Посещаемость сайта повышается</a:t>
          </a:r>
          <a:endParaRPr lang="ru-RU" sz="2000" b="1" kern="1200" dirty="0">
            <a:solidFill>
              <a:srgbClr val="C00000"/>
            </a:solidFill>
          </a:endParaRPr>
        </a:p>
      </dsp:txBody>
      <dsp:txXfrm>
        <a:off x="4892960" y="82114"/>
        <a:ext cx="3463143" cy="1002788"/>
      </dsp:txXfrm>
    </dsp:sp>
    <dsp:sp modelId="{8B964859-F685-4A9C-A407-AF91A530D9CA}">
      <dsp:nvSpPr>
        <dsp:cNvPr id="0" name=""/>
        <dsp:cNvSpPr/>
      </dsp:nvSpPr>
      <dsp:spPr>
        <a:xfrm>
          <a:off x="4716451" y="1116101"/>
          <a:ext cx="497864" cy="2482004"/>
        </a:xfrm>
        <a:custGeom>
          <a:avLst/>
          <a:gdLst/>
          <a:ahLst/>
          <a:cxnLst/>
          <a:rect l="0" t="0" r="0" b="0"/>
          <a:pathLst>
            <a:path>
              <a:moveTo>
                <a:pt x="497864" y="0"/>
              </a:moveTo>
              <a:lnTo>
                <a:pt x="0" y="24820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31699D-52D5-4184-9340-4D58B847E8F5}">
      <dsp:nvSpPr>
        <dsp:cNvPr id="0" name=""/>
        <dsp:cNvSpPr/>
      </dsp:nvSpPr>
      <dsp:spPr>
        <a:xfrm>
          <a:off x="4716451" y="1554354"/>
          <a:ext cx="3856104" cy="4087500"/>
        </a:xfrm>
        <a:prstGeom prst="roundRect">
          <a:avLst>
            <a:gd name="adj" fmla="val 10000"/>
          </a:avLst>
        </a:prstGeom>
        <a:solidFill>
          <a:schemeClr val="bg2">
            <a:alpha val="90000"/>
          </a:schemeClr>
        </a:solidFill>
        <a:ln>
          <a:solidFill>
            <a:schemeClr val="accent2">
              <a:lumMod val="50000"/>
            </a:schemeClr>
          </a:solidFill>
        </a:ln>
        <a:effectLst>
          <a:glow rad="228600">
            <a:schemeClr val="accent2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 prst="relaxedInset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solidFill>
              <a:schemeClr val="bg1">
                <a:lumMod val="10000"/>
              </a:schemeClr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>
                  <a:lumMod val="10000"/>
                </a:schemeClr>
              </a:solidFill>
            </a:rPr>
            <a:t> </a:t>
          </a:r>
          <a:r>
            <a:rPr lang="ru-RU" sz="2000" b="1" kern="1200" dirty="0" smtClean="0">
              <a:solidFill>
                <a:schemeClr val="bg1">
                  <a:lumMod val="10000"/>
                </a:schemeClr>
              </a:solidFill>
            </a:rPr>
            <a:t>- Оригинальность и высокое качество предоставляемой информации;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>
                  <a:lumMod val="10000"/>
                </a:schemeClr>
              </a:solidFill>
            </a:rPr>
            <a:t> - Практическая значимость информации;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>
                  <a:lumMod val="10000"/>
                </a:schemeClr>
              </a:solidFill>
            </a:rPr>
            <a:t>- Регулярность пополнения и обновления информации;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>
                  <a:lumMod val="10000"/>
                </a:schemeClr>
              </a:solidFill>
            </a:rPr>
            <a:t>- Быстрота реагирования на вопросы, задаваемые родителями</a:t>
          </a:r>
          <a:r>
            <a:rPr lang="ru-RU" sz="2000" b="1" kern="1200" dirty="0" smtClean="0">
              <a:solidFill>
                <a:schemeClr val="accent6">
                  <a:lumMod val="50000"/>
                </a:schemeClr>
              </a:solidFill>
            </a:rPr>
            <a:t>.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4829392" y="1667295"/>
        <a:ext cx="3630222" cy="38616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3040B-653D-47E2-A395-11F009843853}">
      <dsp:nvSpPr>
        <dsp:cNvPr id="0" name=""/>
        <dsp:cNvSpPr/>
      </dsp:nvSpPr>
      <dsp:spPr>
        <a:xfrm>
          <a:off x="1680990" y="551409"/>
          <a:ext cx="4519026" cy="4519026"/>
        </a:xfrm>
        <a:prstGeom prst="blockArc">
          <a:avLst>
            <a:gd name="adj1" fmla="val 12740453"/>
            <a:gd name="adj2" fmla="val 16678040"/>
            <a:gd name="adj3" fmla="val 390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6070EE-7CF1-4232-8499-FA5C1D57FB35}">
      <dsp:nvSpPr>
        <dsp:cNvPr id="0" name=""/>
        <dsp:cNvSpPr/>
      </dsp:nvSpPr>
      <dsp:spPr>
        <a:xfrm>
          <a:off x="1546297" y="741273"/>
          <a:ext cx="4519026" cy="4519026"/>
        </a:xfrm>
        <a:prstGeom prst="blockArc">
          <a:avLst>
            <a:gd name="adj1" fmla="val 10470438"/>
            <a:gd name="adj2" fmla="val 13101854"/>
            <a:gd name="adj3" fmla="val 390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7AF7AC-9282-4678-888A-4E89150318D6}">
      <dsp:nvSpPr>
        <dsp:cNvPr id="0" name=""/>
        <dsp:cNvSpPr/>
      </dsp:nvSpPr>
      <dsp:spPr>
        <a:xfrm>
          <a:off x="1495905" y="438859"/>
          <a:ext cx="4519026" cy="4519026"/>
        </a:xfrm>
        <a:prstGeom prst="blockArc">
          <a:avLst>
            <a:gd name="adj1" fmla="val 7098720"/>
            <a:gd name="adj2" fmla="val 9994309"/>
            <a:gd name="adj3" fmla="val 390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DC90BB-D88F-4D10-B909-857ECBFB10CE}">
      <dsp:nvSpPr>
        <dsp:cNvPr id="0" name=""/>
        <dsp:cNvSpPr/>
      </dsp:nvSpPr>
      <dsp:spPr>
        <a:xfrm>
          <a:off x="1827800" y="658233"/>
          <a:ext cx="4519026" cy="4519026"/>
        </a:xfrm>
        <a:prstGeom prst="blockArc">
          <a:avLst>
            <a:gd name="adj1" fmla="val 3575244"/>
            <a:gd name="adj2" fmla="val 7716914"/>
            <a:gd name="adj3" fmla="val 390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727A8F-9392-4D28-84F7-403211DD1152}">
      <dsp:nvSpPr>
        <dsp:cNvPr id="0" name=""/>
        <dsp:cNvSpPr/>
      </dsp:nvSpPr>
      <dsp:spPr>
        <a:xfrm>
          <a:off x="2583285" y="383844"/>
          <a:ext cx="4519026" cy="4519026"/>
        </a:xfrm>
        <a:prstGeom prst="blockArc">
          <a:avLst>
            <a:gd name="adj1" fmla="val 869914"/>
            <a:gd name="adj2" fmla="val 4829456"/>
            <a:gd name="adj3" fmla="val 390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2D0820-1631-4D6B-803F-073C9B97DB4F}">
      <dsp:nvSpPr>
        <dsp:cNvPr id="0" name=""/>
        <dsp:cNvSpPr/>
      </dsp:nvSpPr>
      <dsp:spPr>
        <a:xfrm>
          <a:off x="2557625" y="494754"/>
          <a:ext cx="4519026" cy="4519026"/>
        </a:xfrm>
        <a:prstGeom prst="blockArc">
          <a:avLst>
            <a:gd name="adj1" fmla="val 19624688"/>
            <a:gd name="adj2" fmla="val 693241"/>
            <a:gd name="adj3" fmla="val 390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902BE1-7EC5-41FD-B4CD-9DC518321187}">
      <dsp:nvSpPr>
        <dsp:cNvPr id="0" name=""/>
        <dsp:cNvSpPr/>
      </dsp:nvSpPr>
      <dsp:spPr>
        <a:xfrm>
          <a:off x="2559600" y="497799"/>
          <a:ext cx="4519026" cy="4519026"/>
        </a:xfrm>
        <a:prstGeom prst="blockArc">
          <a:avLst>
            <a:gd name="adj1" fmla="val 15302954"/>
            <a:gd name="adj2" fmla="val 19619057"/>
            <a:gd name="adj3" fmla="val 390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52400" extrusionH="1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0F2670-AB65-4DB5-971A-D70A3592CB7F}">
      <dsp:nvSpPr>
        <dsp:cNvPr id="0" name=""/>
        <dsp:cNvSpPr/>
      </dsp:nvSpPr>
      <dsp:spPr>
        <a:xfrm>
          <a:off x="2884079" y="1835872"/>
          <a:ext cx="2672311" cy="1751749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>
          <a:solidFill>
            <a:srgbClr val="C00000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Образование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воспитывающих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взрослых </a:t>
          </a:r>
          <a:endParaRPr lang="ru-RU" sz="1600" b="1" kern="1200" dirty="0">
            <a:solidFill>
              <a:schemeClr val="tx2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75430" y="2092410"/>
        <a:ext cx="1889609" cy="1238673"/>
      </dsp:txXfrm>
    </dsp:sp>
    <dsp:sp modelId="{46A9380E-CDAE-4E6E-A914-380AFEB52DD0}">
      <dsp:nvSpPr>
        <dsp:cNvPr id="0" name=""/>
        <dsp:cNvSpPr/>
      </dsp:nvSpPr>
      <dsp:spPr>
        <a:xfrm>
          <a:off x="2850633" y="3826"/>
          <a:ext cx="2793878" cy="1226224"/>
        </a:xfrm>
        <a:prstGeom prst="ellipse">
          <a:avLst/>
        </a:prstGeom>
        <a:solidFill>
          <a:srgbClr val="92D050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solidFill>
                <a:srgbClr val="07096F"/>
              </a:solidFill>
            </a:rPr>
            <a:t>Лекции</a:t>
          </a:r>
          <a:endParaRPr lang="ru-RU" sz="2500" kern="1200" dirty="0">
            <a:solidFill>
              <a:srgbClr val="07096F"/>
            </a:solidFill>
          </a:endParaRPr>
        </a:p>
      </dsp:txBody>
      <dsp:txXfrm>
        <a:off x="3259787" y="183402"/>
        <a:ext cx="1975570" cy="867072"/>
      </dsp:txXfrm>
    </dsp:sp>
    <dsp:sp modelId="{5081AFAE-12F6-40C4-BA11-36401287288B}">
      <dsp:nvSpPr>
        <dsp:cNvPr id="0" name=""/>
        <dsp:cNvSpPr/>
      </dsp:nvSpPr>
      <dsp:spPr>
        <a:xfrm>
          <a:off x="5460878" y="937114"/>
          <a:ext cx="2431738" cy="1226224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a:rPr>
            <a:t>Мастерские</a:t>
          </a:r>
          <a:endParaRPr lang="ru-RU" sz="2500" kern="1200" dirty="0">
            <a:ln>
              <a:solidFill>
                <a:schemeClr val="accent4">
                  <a:lumMod val="95000"/>
                  <a:lumOff val="5000"/>
                </a:schemeClr>
              </a:solidFill>
            </a:ln>
          </a:endParaRPr>
        </a:p>
      </dsp:txBody>
      <dsp:txXfrm>
        <a:off x="5816998" y="1116690"/>
        <a:ext cx="1719498" cy="867072"/>
      </dsp:txXfrm>
    </dsp:sp>
    <dsp:sp modelId="{E2C3A033-1095-470C-8E0E-3AB1C3DEBB2D}">
      <dsp:nvSpPr>
        <dsp:cNvPr id="0" name=""/>
        <dsp:cNvSpPr/>
      </dsp:nvSpPr>
      <dsp:spPr>
        <a:xfrm>
          <a:off x="5851102" y="2584875"/>
          <a:ext cx="2273027" cy="12262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glow rad="228600">
            <a:schemeClr val="accent2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n>
                <a:solidFill>
                  <a:srgbClr val="C00000"/>
                </a:solidFill>
              </a:ln>
            </a:rPr>
            <a:t>Мастер-классы</a:t>
          </a:r>
          <a:endParaRPr lang="ru-RU" sz="2500" kern="1200" dirty="0">
            <a:ln>
              <a:solidFill>
                <a:srgbClr val="C00000"/>
              </a:solidFill>
            </a:ln>
          </a:endParaRPr>
        </a:p>
      </dsp:txBody>
      <dsp:txXfrm>
        <a:off x="6183979" y="2764451"/>
        <a:ext cx="1607273" cy="867072"/>
      </dsp:txXfrm>
    </dsp:sp>
    <dsp:sp modelId="{3C25549B-D774-4E3A-80C1-A87FAC3E843D}">
      <dsp:nvSpPr>
        <dsp:cNvPr id="0" name=""/>
        <dsp:cNvSpPr/>
      </dsp:nvSpPr>
      <dsp:spPr>
        <a:xfrm>
          <a:off x="4093883" y="4215173"/>
          <a:ext cx="2229803" cy="1226224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Семинары</a:t>
          </a:r>
          <a:endParaRPr lang="ru-RU" sz="2500" kern="1200" dirty="0"/>
        </a:p>
      </dsp:txBody>
      <dsp:txXfrm>
        <a:off x="4420430" y="4394749"/>
        <a:ext cx="1576709" cy="867072"/>
      </dsp:txXfrm>
    </dsp:sp>
    <dsp:sp modelId="{DA575FA3-5870-4B87-81B5-05A14F3A2588}">
      <dsp:nvSpPr>
        <dsp:cNvPr id="0" name=""/>
        <dsp:cNvSpPr/>
      </dsp:nvSpPr>
      <dsp:spPr>
        <a:xfrm>
          <a:off x="1531080" y="4035622"/>
          <a:ext cx="2347300" cy="1226224"/>
        </a:xfrm>
        <a:prstGeom prst="ellipse">
          <a:avLst/>
        </a:prstGeom>
        <a:solidFill>
          <a:schemeClr val="bg2">
            <a:lumMod val="40000"/>
            <a:lumOff val="60000"/>
          </a:schemeClr>
        </a:solidFill>
        <a:ln>
          <a:noFill/>
        </a:ln>
        <a:effectLst>
          <a:glow rad="228600">
            <a:schemeClr val="accent2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ln>
                <a:solidFill>
                  <a:schemeClr val="accent5">
                    <a:lumMod val="10000"/>
                  </a:schemeClr>
                </a:solidFill>
              </a:ln>
            </a:rPr>
            <a:t>Студии</a:t>
          </a:r>
          <a:endParaRPr lang="ru-RU" sz="2500" kern="1200" dirty="0">
            <a:ln>
              <a:solidFill>
                <a:schemeClr val="accent5">
                  <a:lumMod val="10000"/>
                </a:schemeClr>
              </a:solidFill>
            </a:ln>
          </a:endParaRPr>
        </a:p>
      </dsp:txBody>
      <dsp:txXfrm>
        <a:off x="1874834" y="4215198"/>
        <a:ext cx="1659792" cy="867072"/>
      </dsp:txXfrm>
    </dsp:sp>
    <dsp:sp modelId="{5A38A81E-FD4C-4C9D-95C1-D677FD8B0962}">
      <dsp:nvSpPr>
        <dsp:cNvPr id="0" name=""/>
        <dsp:cNvSpPr/>
      </dsp:nvSpPr>
      <dsp:spPr>
        <a:xfrm>
          <a:off x="321882" y="2599727"/>
          <a:ext cx="2557462" cy="1226224"/>
        </a:xfrm>
        <a:prstGeom prst="ellipse">
          <a:avLst/>
        </a:prstGeom>
        <a:solidFill>
          <a:srgbClr val="FFC000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Тренинги</a:t>
          </a:r>
          <a:endParaRPr lang="ru-RU" sz="2500" kern="1200" dirty="0"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sp:txBody>
      <dsp:txXfrm>
        <a:off x="696414" y="2779303"/>
        <a:ext cx="1808398" cy="867072"/>
      </dsp:txXfrm>
    </dsp:sp>
    <dsp:sp modelId="{FC36F9D4-74B8-4440-86C7-B6B7BFFA36E1}">
      <dsp:nvSpPr>
        <dsp:cNvPr id="0" name=""/>
        <dsp:cNvSpPr/>
      </dsp:nvSpPr>
      <dsp:spPr>
        <a:xfrm>
          <a:off x="859399" y="1012687"/>
          <a:ext cx="2418764" cy="1226224"/>
        </a:xfrm>
        <a:prstGeom prst="ellipse">
          <a:avLst/>
        </a:prstGeom>
        <a:solidFill>
          <a:srgbClr val="0070C0"/>
        </a:solidFill>
        <a:ln>
          <a:noFill/>
        </a:ln>
        <a:effectLst>
          <a:glow rad="139700">
            <a:schemeClr val="accent5">
              <a:satMod val="175000"/>
              <a:alpha val="40000"/>
            </a:schemeClr>
          </a:glow>
        </a:effectLst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>
              <a:blipFill>
                <a:blip xmlns:r="http://schemas.openxmlformats.org/officeDocument/2006/relationships" r:embed="rId1"/>
                <a:tile tx="0" ty="0" sx="100000" sy="100000" flip="none" algn="tl"/>
              </a:blipFill>
            </a:rPr>
            <a:t>Бинарные лекции</a:t>
          </a:r>
          <a:endParaRPr lang="ru-RU" sz="2500" kern="1200" dirty="0">
            <a:blipFill>
              <a:blip xmlns:r="http://schemas.openxmlformats.org/officeDocument/2006/relationships" r:embed="rId1"/>
              <a:tile tx="0" ty="0" sx="100000" sy="100000" flip="none" algn="tl"/>
            </a:blipFill>
          </a:endParaRPr>
        </a:p>
      </dsp:txBody>
      <dsp:txXfrm>
        <a:off x="1213619" y="1192263"/>
        <a:ext cx="1710324" cy="8670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902A2C7-B164-4AD5-819D-216755549BFC}" type="datetimeFigureOut">
              <a:rPr lang="ru-RU"/>
              <a:pPr>
                <a:defRPr/>
              </a:pPr>
              <a:t>02.01.2018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1DD54D6-AFC3-49DC-81F9-6BFDD85EE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434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CB14A9-6FA8-41A2-8279-AE620198A7F3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4ABC00-C667-4665-B4A2-CCE814DB34AF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5CBEC2-0CF1-40DC-94FD-3DD4CF0F09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993C3D-D23F-4885-B0B9-058EE917F83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EC421C-F787-4707-AC4E-E6D92FFF37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4437E6-0A74-4AF2-829C-97AA2BDAAC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86E8C8AE-51E3-41C1-8A36-3137E071A0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406B6F-30A8-4350-94AD-884A350383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64ABE-BF83-4660-B340-628C57B2C1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C43E29-EC28-4F45-93FD-9428944E2B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FD32BA-7975-4290-AEAF-EC0BDBC36F5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AF353F-C78E-4CC3-ADA9-425846E960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E46434-CF45-4916-B955-A568B33C07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7D6A891D-8941-4F83-A0F1-042E9B7677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492896"/>
            <a:ext cx="7884000" cy="108012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/>
          <a:effectLst>
            <a:softEdge rad="31750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defRPr/>
            </a:pP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МБДОУ  «Светлячок»  № 9</a:t>
            </a:r>
            <a:b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группа  № 7 «Солнечные зайчики»</a:t>
            </a:r>
            <a:endParaRPr lang="ru-RU" sz="28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40014" y="620688"/>
            <a:ext cx="915109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Формы и методы работы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 родителями</a:t>
            </a:r>
            <a:endParaRPr lang="ru-RU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4365010"/>
            <a:ext cx="3203762" cy="24929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3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Воспитатели:</a:t>
            </a:r>
          </a:p>
          <a:p>
            <a:pPr algn="r"/>
            <a:r>
              <a:rPr lang="ru-RU" sz="3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Шифер Н.Н.</a:t>
            </a:r>
          </a:p>
          <a:p>
            <a:pPr algn="r"/>
            <a:r>
              <a:rPr lang="ru-RU" sz="3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Корнеева Е.А.</a:t>
            </a: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612775"/>
          </a:xfrm>
        </p:spPr>
        <p:txBody>
          <a:bodyPr>
            <a:normAutofit fontScale="90000"/>
          </a:bodyPr>
          <a:lstStyle/>
          <a:p>
            <a:r>
              <a:rPr lang="ru-RU" altLang="ru-RU" sz="2600" b="1" smtClean="0">
                <a:solidFill>
                  <a:srgbClr val="C00000"/>
                </a:solidFill>
              </a:rPr>
              <a:t>Информационные уголки для родителей</a:t>
            </a:r>
            <a:endParaRPr lang="ru-RU" altLang="ru-RU" sz="2600" smtClean="0">
              <a:solidFill>
                <a:srgbClr val="C00000"/>
              </a:solidFill>
            </a:endParaRPr>
          </a:p>
        </p:txBody>
      </p:sp>
      <p:pic>
        <p:nvPicPr>
          <p:cNvPr id="19" name="Рисунок 18" descr="DSC038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149080"/>
            <a:ext cx="2808312" cy="1869462"/>
          </a:xfrm>
          <a:prstGeom prst="rect">
            <a:avLst/>
          </a:prstGeom>
        </p:spPr>
      </p:pic>
      <p:pic>
        <p:nvPicPr>
          <p:cNvPr id="20" name="Рисунок 19" descr="DSC0380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980728"/>
            <a:ext cx="3353289" cy="2232248"/>
          </a:xfrm>
          <a:prstGeom prst="rect">
            <a:avLst/>
          </a:prstGeom>
        </p:spPr>
      </p:pic>
      <p:pic>
        <p:nvPicPr>
          <p:cNvPr id="21" name="Рисунок 20" descr="DSC0380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835427" y="4013445"/>
            <a:ext cx="3065628" cy="2040755"/>
          </a:xfrm>
          <a:prstGeom prst="rect">
            <a:avLst/>
          </a:prstGeom>
        </p:spPr>
      </p:pic>
      <p:pic>
        <p:nvPicPr>
          <p:cNvPr id="9" name="Рисунок 8" descr="DSC0402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24744"/>
            <a:ext cx="2627784" cy="1749287"/>
          </a:xfrm>
          <a:prstGeom prst="rect">
            <a:avLst/>
          </a:prstGeom>
        </p:spPr>
      </p:pic>
      <p:pic>
        <p:nvPicPr>
          <p:cNvPr id="10" name="Рисунок 9" descr="DSC04025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729" y="1052736"/>
            <a:ext cx="2841271" cy="1891403"/>
          </a:xfrm>
          <a:prstGeom prst="rect">
            <a:avLst/>
          </a:prstGeom>
        </p:spPr>
      </p:pic>
      <p:pic>
        <p:nvPicPr>
          <p:cNvPr id="12" name="Рисунок 11" descr="DSC04017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077072"/>
            <a:ext cx="3059832" cy="2036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539750"/>
          </a:xfrm>
        </p:spPr>
        <p:txBody>
          <a:bodyPr/>
          <a:lstStyle/>
          <a:p>
            <a:pPr>
              <a:defRPr/>
            </a:pPr>
            <a:r>
              <a:rPr lang="ru-RU" sz="2800" b="1" kern="1200" dirty="0">
                <a:solidFill>
                  <a:srgbClr val="C00000"/>
                </a:solidFill>
                <a:cs typeface="Times New Roman" pitchFamily="18" charset="0"/>
              </a:rPr>
              <a:t>Интернет-сайт</a:t>
            </a:r>
            <a:endParaRPr lang="ru-RU" sz="2800" b="1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214282" y="785794"/>
          <a:ext cx="8715436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>
            <a:off x="685800" y="692150"/>
            <a:ext cx="7772400" cy="792163"/>
          </a:xfrm>
        </p:spPr>
        <p:txBody>
          <a:bodyPr>
            <a:normAutofit fontScale="90000"/>
          </a:bodyPr>
          <a:lstStyle/>
          <a:p>
            <a:r>
              <a:rPr lang="ru-RU" altLang="ru-RU" sz="2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ПЕРЕПИСКА ПЕДАГОГОВ И РОДИТЕЛЕЙ</a:t>
            </a:r>
            <a:r>
              <a:rPr lang="ru-RU" alt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mtClean="0"/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1268413"/>
            <a:ext cx="8424862" cy="5256212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altLang="ru-RU" sz="2400" b="1" dirty="0" smtClean="0">
                <a:solidFill>
                  <a:srgbClr val="002060"/>
                </a:solidFill>
              </a:rPr>
              <a:t>«Почтовый ящик – Почта идей», «Тетрадь обратной связи» -  </a:t>
            </a:r>
            <a:r>
              <a:rPr lang="ru-RU" altLang="ru-RU" sz="2400" b="1" dirty="0" smtClean="0">
                <a:solidFill>
                  <a:srgbClr val="000000"/>
                </a:solidFill>
              </a:rPr>
              <a:t>сбор вопросов, предложений, советов от родителей .</a:t>
            </a:r>
            <a:endParaRPr lang="ru-RU" altLang="ru-RU" sz="2400" dirty="0" smtClean="0">
              <a:solidFill>
                <a:srgbClr val="000000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ru-RU" altLang="ru-RU" sz="2400" b="1" dirty="0" smtClean="0">
                <a:solidFill>
                  <a:srgbClr val="002060"/>
                </a:solidFill>
              </a:rPr>
              <a:t>«Тетрадь отзывов» </a:t>
            </a:r>
            <a:r>
              <a:rPr lang="ru-RU" altLang="ru-RU" sz="2400" b="1" dirty="0" smtClean="0">
                <a:solidFill>
                  <a:srgbClr val="000000"/>
                </a:solidFill>
              </a:rPr>
              <a:t>– обращение с благодарностью за помощь в организации и проведении каких-либо мероприятий в детском саду.</a:t>
            </a:r>
          </a:p>
          <a:p>
            <a:pPr algn="just">
              <a:lnSpc>
                <a:spcPct val="90000"/>
              </a:lnSpc>
            </a:pPr>
            <a:r>
              <a:rPr lang="ru-RU" altLang="ru-RU" sz="2400" b="1" dirty="0" smtClean="0">
                <a:solidFill>
                  <a:srgbClr val="002060"/>
                </a:solidFill>
              </a:rPr>
              <a:t>«Электронная почта» -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переписка между двумя и более пользователями сети.</a:t>
            </a:r>
          </a:p>
          <a:p>
            <a:pPr algn="just">
              <a:lnSpc>
                <a:spcPct val="90000"/>
              </a:lnSpc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«Официальный сайт» - </a:t>
            </a:r>
            <a:r>
              <a:rPr lang="ru-RU" alt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детского сада, где родители могут задать свои вопросы</a:t>
            </a:r>
          </a:p>
          <a:p>
            <a:pPr algn="just">
              <a:lnSpc>
                <a:spcPct val="90000"/>
              </a:lnSpc>
            </a:pPr>
            <a:endParaRPr lang="ru-RU" altLang="ru-RU" sz="2400" b="1" dirty="0" smtClean="0">
              <a:solidFill>
                <a:srgbClr val="000000"/>
              </a:solidFill>
            </a:endParaRPr>
          </a:p>
          <a:p>
            <a:pPr algn="just">
              <a:lnSpc>
                <a:spcPct val="90000"/>
              </a:lnSpc>
            </a:pPr>
            <a:endParaRPr lang="ru-RU" altLang="ru-RU" sz="2400" b="1" dirty="0" smtClean="0">
              <a:solidFill>
                <a:srgbClr val="000000"/>
              </a:solidFill>
            </a:endParaRPr>
          </a:p>
          <a:p>
            <a:pPr algn="just">
              <a:lnSpc>
                <a:spcPct val="90000"/>
              </a:lnSpc>
            </a:pPr>
            <a:endParaRPr lang="ru-RU" altLang="ru-RU" sz="2400" b="1" dirty="0" smtClean="0">
              <a:solidFill>
                <a:srgbClr val="000000"/>
              </a:solidFill>
            </a:endParaRPr>
          </a:p>
        </p:txBody>
      </p:sp>
      <p:pic>
        <p:nvPicPr>
          <p:cNvPr id="6" name="Рисунок 5" descr="DSC0402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484181"/>
            <a:ext cx="3096344" cy="2061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5742292"/>
            <a:ext cx="4214391" cy="1115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1557338"/>
            <a:ext cx="7772400" cy="7921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Обогащение </a:t>
            </a:r>
            <a:r>
              <a:rPr lang="ru-RU" sz="2400" b="1" dirty="0">
                <a:solidFill>
                  <a:schemeClr val="bg1"/>
                </a:solidFill>
              </a:rPr>
              <a:t>родителей знаниями в вопросах воспитания детей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320" y="404664"/>
            <a:ext cx="8490586" cy="95410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ПОЗНАВАТЕЛЬНЫЕ ФОРМЫ ВЗАИМОДЕЙСТВИЯ С РОДИТЕЛЯМИ</a:t>
            </a:r>
          </a:p>
        </p:txBody>
      </p:sp>
      <p:pic>
        <p:nvPicPr>
          <p:cNvPr id="7" name="Рисунок 6" descr="DSC0380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420889"/>
            <a:ext cx="3028777" cy="2016224"/>
          </a:xfrm>
          <a:prstGeom prst="rect">
            <a:avLst/>
          </a:prstGeom>
        </p:spPr>
      </p:pic>
      <p:pic>
        <p:nvPicPr>
          <p:cNvPr id="10" name="Рисунок 9" descr="DSC0381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869038"/>
            <a:ext cx="2987824" cy="1988962"/>
          </a:xfrm>
          <a:prstGeom prst="rect">
            <a:avLst/>
          </a:prstGeom>
        </p:spPr>
      </p:pic>
      <p:pic>
        <p:nvPicPr>
          <p:cNvPr id="9" name="Рисунок 8" descr="DSC0380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284984"/>
            <a:ext cx="3353289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79512" y="1412776"/>
          <a:ext cx="8352928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3568" y="260648"/>
            <a:ext cx="8064896" cy="95410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НЕТРАДИЦИОННЫЕ ФОРМЫ ПРОВЕДЕНИЯ РОДИТЕЛЬСКИХ СОБРАНИЙ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229600" cy="920080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rgbClr val="C00000"/>
                </a:solidFill>
              </a:rPr>
              <a:t>Обогащение родителей знаниями в вопросах воспитания детей</a:t>
            </a:r>
            <a:endParaRPr lang="ru-RU" altLang="ru-RU" sz="2400" dirty="0" smtClean="0">
              <a:solidFill>
                <a:srgbClr val="C00000"/>
              </a:solidFill>
            </a:endParaRPr>
          </a:p>
        </p:txBody>
      </p:sp>
      <p:pic>
        <p:nvPicPr>
          <p:cNvPr id="8" name="Рисунок 7" descr="DSC0403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66540" y="1942172"/>
            <a:ext cx="2736304" cy="1821527"/>
          </a:xfrm>
          <a:prstGeom prst="rect">
            <a:avLst/>
          </a:prstGeom>
        </p:spPr>
      </p:pic>
      <p:pic>
        <p:nvPicPr>
          <p:cNvPr id="9" name="Рисунок 8" descr="DSC040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355" y="1844824"/>
            <a:ext cx="2952645" cy="1965544"/>
          </a:xfrm>
          <a:prstGeom prst="rect">
            <a:avLst/>
          </a:prstGeom>
        </p:spPr>
      </p:pic>
      <p:pic>
        <p:nvPicPr>
          <p:cNvPr id="10" name="Рисунок 9" descr="DSC0403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3138985" cy="2089588"/>
          </a:xfrm>
          <a:prstGeom prst="rect">
            <a:avLst/>
          </a:prstGeom>
        </p:spPr>
      </p:pic>
      <p:pic>
        <p:nvPicPr>
          <p:cNvPr id="11" name="Рисунок 10" descr="DSC0402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437112"/>
            <a:ext cx="2920606" cy="1944216"/>
          </a:xfrm>
          <a:prstGeom prst="rect">
            <a:avLst/>
          </a:prstGeom>
        </p:spPr>
      </p:pic>
      <p:pic>
        <p:nvPicPr>
          <p:cNvPr id="12" name="Рисунок 11" descr="DSC0401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4437113"/>
            <a:ext cx="2915815" cy="1941026"/>
          </a:xfrm>
          <a:prstGeom prst="rect">
            <a:avLst/>
          </a:prstGeom>
        </p:spPr>
      </p:pic>
      <p:pic>
        <p:nvPicPr>
          <p:cNvPr id="13" name="Рисунок 12" descr="DSC03999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4437112"/>
            <a:ext cx="2880320" cy="1917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611560" y="188640"/>
            <a:ext cx="8229600" cy="1067544"/>
          </a:xfrm>
          <a:prstGeom prst="rect">
            <a:avLst/>
          </a:prstGeo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1200" cap="all" spc="0" normalizeH="0" baseline="0" noProof="0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Выставки как </a:t>
            </a:r>
            <a:r>
              <a:rPr lang="ru-RU" altLang="ru-RU" sz="2400" b="1" cap="all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одна из форм наглядно-информационной работы с родителями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1" i="0" u="none" strike="noStrike" kern="1200" cap="all" spc="0" normalizeH="0" baseline="0" noProof="0" dirty="0" smtClean="0">
              <a:ln w="6350">
                <a:noFill/>
              </a:ln>
              <a:solidFill>
                <a:srgbClr val="C0000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Рисунок 12" descr="DSC0402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268760"/>
            <a:ext cx="3353289" cy="2232248"/>
          </a:xfrm>
          <a:prstGeom prst="rect">
            <a:avLst/>
          </a:prstGeom>
        </p:spPr>
      </p:pic>
      <p:pic>
        <p:nvPicPr>
          <p:cNvPr id="15" name="Рисунок 14" descr="DSC040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196752"/>
            <a:ext cx="3461460" cy="2304256"/>
          </a:xfrm>
          <a:prstGeom prst="rect">
            <a:avLst/>
          </a:prstGeom>
        </p:spPr>
      </p:pic>
      <p:pic>
        <p:nvPicPr>
          <p:cNvPr id="16" name="Рисунок 15" descr="DSC038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149080"/>
            <a:ext cx="3131840" cy="2084832"/>
          </a:xfrm>
          <a:prstGeom prst="rect">
            <a:avLst/>
          </a:prstGeom>
        </p:spPr>
      </p:pic>
      <p:pic>
        <p:nvPicPr>
          <p:cNvPr id="17" name="Рисунок 16" descr="DSC0381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915161" y="4149735"/>
            <a:ext cx="3019411" cy="2009989"/>
          </a:xfrm>
          <a:prstGeom prst="rect">
            <a:avLst/>
          </a:prstGeom>
        </p:spPr>
      </p:pic>
      <p:pic>
        <p:nvPicPr>
          <p:cNvPr id="18" name="Рисунок 17" descr="P210042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077072"/>
            <a:ext cx="3275856" cy="2456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229600" cy="1067544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rgbClr val="C00000"/>
                </a:solidFill>
              </a:rPr>
              <a:t>Обогащение родителей знаниями в вопросах воспитания детей</a:t>
            </a:r>
            <a:endParaRPr lang="ru-RU" altLang="ru-RU" sz="2400" dirty="0" smtClean="0">
              <a:solidFill>
                <a:srgbClr val="C00000"/>
              </a:solidFill>
            </a:endParaRPr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629097"/>
            <a:ext cx="7416800" cy="1439863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Буклеты  в краткой форме рассказывают 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родителям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 </a:t>
            </a:r>
            <a:r>
              <a:rPr lang="ru-RU" sz="2400" b="1" dirty="0" smtClean="0"/>
              <a:t>основных задачах </a:t>
            </a:r>
            <a:r>
              <a:rPr lang="ru-RU" sz="2400" b="1" dirty="0" err="1"/>
              <a:t>воспитательно</a:t>
            </a:r>
            <a:r>
              <a:rPr lang="ru-RU" sz="2400" b="1" dirty="0"/>
              <a:t>-образовательной работы </a:t>
            </a:r>
            <a:r>
              <a:rPr lang="ru-RU" sz="2400" b="1" dirty="0" smtClean="0"/>
              <a:t>учреждения,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 достижениях в науке и практике воспитания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дошкольников.</a:t>
            </a:r>
            <a:endParaRPr lang="ru-RU" altLang="ru-RU" sz="2400" dirty="0" smtClean="0"/>
          </a:p>
        </p:txBody>
      </p:sp>
      <p:pic>
        <p:nvPicPr>
          <p:cNvPr id="4" name="Picture 6" descr="E:\DCIM\100CASIO\CIMG597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52615"/>
            <a:ext cx="3552394" cy="26642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1975" y="5084763"/>
            <a:ext cx="587057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155700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rgbClr val="C00000"/>
                </a:solidFill>
              </a:rPr>
              <a:t>Совместные мероприятия с родителями</a:t>
            </a:r>
            <a:br>
              <a:rPr lang="ru-RU" altLang="ru-RU" sz="2400" b="1" dirty="0" smtClean="0">
                <a:solidFill>
                  <a:srgbClr val="C00000"/>
                </a:solidFill>
              </a:rPr>
            </a:br>
            <a:r>
              <a:rPr lang="ru-RU" altLang="ru-RU" sz="2400" b="1" dirty="0" smtClean="0">
                <a:solidFill>
                  <a:srgbClr val="C00000"/>
                </a:solidFill>
              </a:rPr>
              <a:t>И </a:t>
            </a:r>
            <a:r>
              <a:rPr lang="ru-RU" altLang="ru-RU" sz="2400" dirty="0" smtClean="0">
                <a:solidFill>
                  <a:srgbClr val="C00000"/>
                </a:solidFill>
              </a:rPr>
              <a:t>Проектная деятельность</a:t>
            </a:r>
          </a:p>
        </p:txBody>
      </p:sp>
      <p:pic>
        <p:nvPicPr>
          <p:cNvPr id="12" name="Рисунок 11" descr="IMG_226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12776"/>
            <a:ext cx="4224469" cy="2376264"/>
          </a:xfrm>
          <a:prstGeom prst="rect">
            <a:avLst/>
          </a:prstGeom>
        </p:spPr>
      </p:pic>
      <p:pic>
        <p:nvPicPr>
          <p:cNvPr id="13" name="Рисунок 12" descr="IMG_226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412776"/>
            <a:ext cx="4187957" cy="2355726"/>
          </a:xfrm>
          <a:prstGeom prst="rect">
            <a:avLst/>
          </a:prstGeom>
        </p:spPr>
      </p:pic>
      <p:pic>
        <p:nvPicPr>
          <p:cNvPr id="14" name="Рисунок 13" descr="IMG_226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221088"/>
            <a:ext cx="3931929" cy="2211710"/>
          </a:xfrm>
          <a:prstGeom prst="rect">
            <a:avLst/>
          </a:prstGeom>
        </p:spPr>
      </p:pic>
      <p:pic>
        <p:nvPicPr>
          <p:cNvPr id="15" name="Рисунок 14" descr="IMG_226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149080"/>
            <a:ext cx="4059943" cy="2283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289050"/>
          </a:xfrm>
        </p:spPr>
        <p:txBody>
          <a:bodyPr/>
          <a:lstStyle/>
          <a:p>
            <a:r>
              <a:rPr lang="ru-RU" altLang="ru-RU" sz="2400" b="1" smtClean="0">
                <a:solidFill>
                  <a:srgbClr val="C00000"/>
                </a:solidFill>
              </a:rPr>
              <a:t>Досуги, праздники, развлечения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pic>
        <p:nvPicPr>
          <p:cNvPr id="10" name="Рисунок 9" descr="DSC0386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980728"/>
            <a:ext cx="4248472" cy="2828161"/>
          </a:xfrm>
          <a:prstGeom prst="rect">
            <a:avLst/>
          </a:prstGeom>
        </p:spPr>
      </p:pic>
      <p:pic>
        <p:nvPicPr>
          <p:cNvPr id="11" name="Рисунок 10" descr="DSC0388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980728"/>
            <a:ext cx="4218654" cy="2808312"/>
          </a:xfrm>
          <a:prstGeom prst="rect">
            <a:avLst/>
          </a:prstGeom>
        </p:spPr>
      </p:pic>
      <p:pic>
        <p:nvPicPr>
          <p:cNvPr id="15" name="Рисунок 14" descr="DSC0393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4005064"/>
            <a:ext cx="3996603" cy="2660495"/>
          </a:xfrm>
          <a:prstGeom prst="rect">
            <a:avLst/>
          </a:prstGeom>
        </p:spPr>
      </p:pic>
      <p:pic>
        <p:nvPicPr>
          <p:cNvPr id="16" name="Рисунок 15" descr="DSC0399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005064"/>
            <a:ext cx="4031148" cy="2683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22685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</a:rPr>
              <a:t>Организационно - методическое обеспечение  ФГОС  ДОО – </a:t>
            </a:r>
            <a:r>
              <a:rPr lang="ru-RU" sz="3200" b="1" kern="1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комплексный</a:t>
            </a:r>
            <a:r>
              <a:rPr lang="ru-RU" sz="3200" b="1" dirty="0">
                <a:solidFill>
                  <a:srgbClr val="C00000"/>
                </a:solidFill>
                <a:latin typeface="Georgia" panose="02040502050405020303" pitchFamily="18" charset="0"/>
              </a:rPr>
              <a:t>  подход  в просвещении  родителей</a:t>
            </a:r>
            <a:endParaRPr lang="ru-RU" sz="3200" b="1" dirty="0">
              <a:latin typeface="Georgia" panose="02040502050405020303" pitchFamily="18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2420938"/>
            <a:ext cx="7489825" cy="1871662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altLang="ru-RU" sz="2400" i="1" smtClean="0"/>
              <a:t>Рождение ребёнка - это очень важный шаг </a:t>
            </a:r>
            <a:endParaRPr lang="ru-RU" altLang="ru-RU" sz="2400" smtClean="0"/>
          </a:p>
          <a:p>
            <a:pPr algn="r"/>
            <a:r>
              <a:rPr lang="ru-RU" altLang="ru-RU" sz="2400" i="1" smtClean="0"/>
              <a:t>в жизни каждого человека. </a:t>
            </a:r>
            <a:endParaRPr lang="ru-RU" altLang="ru-RU" sz="2400" smtClean="0"/>
          </a:p>
          <a:p>
            <a:pPr algn="r"/>
            <a:r>
              <a:rPr lang="ru-RU" altLang="ru-RU" sz="2400" i="1" smtClean="0"/>
              <a:t>Воспитывая детей, нынешние родители</a:t>
            </a:r>
            <a:endParaRPr lang="ru-RU" altLang="ru-RU" sz="2400" smtClean="0"/>
          </a:p>
          <a:p>
            <a:pPr algn="r"/>
            <a:r>
              <a:rPr lang="ru-RU" altLang="ru-RU" sz="2400" i="1" smtClean="0"/>
              <a:t> воспитывают будущую историю</a:t>
            </a:r>
            <a:endParaRPr lang="ru-RU" altLang="ru-RU" sz="2400" smtClean="0"/>
          </a:p>
          <a:p>
            <a:pPr algn="r"/>
            <a:r>
              <a:rPr lang="ru-RU" altLang="ru-RU" sz="2400" i="1" smtClean="0"/>
              <a:t> нашей страны, а значит — и историю мира. А.С. Макаренко</a:t>
            </a:r>
            <a:endParaRPr lang="ru-RU" altLang="ru-RU" sz="2400" i="1" smtClean="0">
              <a:solidFill>
                <a:schemeClr val="tx2"/>
              </a:solidFill>
              <a:latin typeface="Georgia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5013325"/>
            <a:ext cx="587057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539750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rgbClr val="C00000"/>
                </a:solidFill>
              </a:rPr>
              <a:t>Совместное творчество</a:t>
            </a:r>
          </a:p>
        </p:txBody>
      </p:sp>
      <p:pic>
        <p:nvPicPr>
          <p:cNvPr id="9" name="Рисунок 8" descr="DSC0381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678931">
            <a:off x="6532894" y="1109228"/>
            <a:ext cx="2688076" cy="1789423"/>
          </a:xfrm>
          <a:prstGeom prst="rect">
            <a:avLst/>
          </a:prstGeom>
        </p:spPr>
      </p:pic>
      <p:pic>
        <p:nvPicPr>
          <p:cNvPr id="10" name="Рисунок 9" descr="DSC0381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9734" y="4221088"/>
            <a:ext cx="2704266" cy="2016224"/>
          </a:xfrm>
          <a:prstGeom prst="rect">
            <a:avLst/>
          </a:prstGeom>
          <a:ln w="12700" cmpd="sng">
            <a:solidFill>
              <a:schemeClr val="accent5">
                <a:lumMod val="50000"/>
              </a:schemeClr>
            </a:solidFill>
          </a:ln>
        </p:spPr>
      </p:pic>
      <p:pic>
        <p:nvPicPr>
          <p:cNvPr id="11" name="Рисунок 10" descr="IMG_226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62726">
            <a:off x="226955" y="1360834"/>
            <a:ext cx="2903228" cy="1633066"/>
          </a:xfrm>
          <a:prstGeom prst="rect">
            <a:avLst/>
          </a:prstGeom>
        </p:spPr>
      </p:pic>
      <p:pic>
        <p:nvPicPr>
          <p:cNvPr id="12" name="Рисунок 11" descr="IMG_228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83868" y="1232756"/>
            <a:ext cx="2736304" cy="1800200"/>
          </a:xfrm>
          <a:prstGeom prst="rect">
            <a:avLst/>
          </a:prstGeom>
        </p:spPr>
      </p:pic>
      <p:pic>
        <p:nvPicPr>
          <p:cNvPr id="13" name="Рисунок 12" descr="DSCN0929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77072"/>
            <a:ext cx="2880320" cy="2160240"/>
          </a:xfrm>
          <a:prstGeom prst="rect">
            <a:avLst/>
          </a:prstGeom>
          <a:ln w="12700" cmpd="sng">
            <a:solidFill>
              <a:schemeClr val="accent5">
                <a:lumMod val="50000"/>
              </a:schemeClr>
            </a:solidFill>
          </a:ln>
        </p:spPr>
      </p:pic>
      <p:pic>
        <p:nvPicPr>
          <p:cNvPr id="14" name="Рисунок 13" descr="DSCN0933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4293096"/>
            <a:ext cx="2688299" cy="2016224"/>
          </a:xfrm>
          <a:prstGeom prst="rect">
            <a:avLst/>
          </a:prstGeom>
          <a:ln cmpd="sng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Субботник (4)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9727">
            <a:off x="7059255" y="1296110"/>
            <a:ext cx="1492523" cy="3268064"/>
          </a:xfrm>
          <a:prstGeom prst="rect">
            <a:avLst/>
          </a:prstGeom>
        </p:spPr>
      </p:pic>
      <p:sp>
        <p:nvSpPr>
          <p:cNvPr id="3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539750"/>
          </a:xfrm>
        </p:spPr>
        <p:txBody>
          <a:bodyPr/>
          <a:lstStyle/>
          <a:p>
            <a:r>
              <a:rPr lang="ru-RU" altLang="ru-RU" sz="2400" b="1" dirty="0" smtClean="0">
                <a:solidFill>
                  <a:srgbClr val="C00000"/>
                </a:solidFill>
              </a:rPr>
              <a:t>СУББОТНИКИ</a:t>
            </a:r>
          </a:p>
        </p:txBody>
      </p:sp>
      <p:pic>
        <p:nvPicPr>
          <p:cNvPr id="4" name="Рисунок 3" descr="Субботник.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48974">
            <a:off x="728947" y="1377690"/>
            <a:ext cx="2031560" cy="3299521"/>
          </a:xfrm>
          <a:prstGeom prst="rect">
            <a:avLst/>
          </a:prstGeom>
        </p:spPr>
      </p:pic>
      <p:pic>
        <p:nvPicPr>
          <p:cNvPr id="5" name="Рисунок 4" descr="Субботник.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340768"/>
            <a:ext cx="3240360" cy="243027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941168"/>
            <a:ext cx="7918291" cy="17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DSCN10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04541">
            <a:off x="3792248" y="1395201"/>
            <a:ext cx="2353169" cy="1764877"/>
          </a:xfrm>
          <a:prstGeom prst="rect">
            <a:avLst/>
          </a:prstGeom>
        </p:spPr>
      </p:pic>
      <p:sp>
        <p:nvSpPr>
          <p:cNvPr id="26626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755650"/>
          </a:xfrm>
        </p:spPr>
        <p:txBody>
          <a:bodyPr/>
          <a:lstStyle/>
          <a:p>
            <a:r>
              <a:rPr lang="ru-RU" altLang="ru-RU" sz="2400" b="1" smtClean="0">
                <a:solidFill>
                  <a:srgbClr val="C00000"/>
                </a:solidFill>
              </a:rPr>
              <a:t>Природоохранные Акции</a:t>
            </a:r>
          </a:p>
        </p:txBody>
      </p:sp>
      <p:sp>
        <p:nvSpPr>
          <p:cNvPr id="2662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3700" y="981075"/>
            <a:ext cx="7923213" cy="1655763"/>
          </a:xfrm>
        </p:spPr>
        <p:txBody>
          <a:bodyPr/>
          <a:lstStyle/>
          <a:p>
            <a:pPr marL="457200" indent="-457200" algn="l">
              <a:buFont typeface="Wingdings" pitchFamily="2" charset="2"/>
              <a:buChar char="v"/>
            </a:pPr>
            <a:r>
              <a:rPr lang="ru-RU" altLang="ru-RU" sz="1800" dirty="0" smtClean="0">
                <a:solidFill>
                  <a:schemeClr val="accent4">
                    <a:lumMod val="50000"/>
                  </a:schemeClr>
                </a:solidFill>
              </a:rPr>
              <a:t>«Покормите птиц зимой»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altLang="ru-RU" sz="1800" dirty="0" smtClean="0">
                <a:solidFill>
                  <a:schemeClr val="accent4">
                    <a:lumMod val="50000"/>
                  </a:schemeClr>
                </a:solidFill>
              </a:rPr>
              <a:t>«Сохраним лесную красавицу»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altLang="ru-RU" sz="1800" dirty="0" smtClean="0">
                <a:solidFill>
                  <a:schemeClr val="accent4">
                    <a:lumMod val="50000"/>
                  </a:schemeClr>
                </a:solidFill>
              </a:rPr>
              <a:t>«Спасите ёжика»</a:t>
            </a:r>
          </a:p>
        </p:txBody>
      </p:sp>
      <p:pic>
        <p:nvPicPr>
          <p:cNvPr id="11" name="Рисунок 10" descr="DSCN099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58175">
            <a:off x="7209802" y="1152036"/>
            <a:ext cx="1665451" cy="2220601"/>
          </a:xfrm>
          <a:prstGeom prst="rect">
            <a:avLst/>
          </a:prstGeom>
        </p:spPr>
      </p:pic>
      <p:pic>
        <p:nvPicPr>
          <p:cNvPr id="12" name="Рисунок 11" descr="DSCN100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223080" y="1310891"/>
            <a:ext cx="2441951" cy="1584480"/>
          </a:xfrm>
          <a:prstGeom prst="rect">
            <a:avLst/>
          </a:prstGeom>
        </p:spPr>
      </p:pic>
      <p:pic>
        <p:nvPicPr>
          <p:cNvPr id="14" name="Рисунок 13" descr="DSC0348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3429000"/>
            <a:ext cx="2304256" cy="1533918"/>
          </a:xfrm>
          <a:prstGeom prst="rect">
            <a:avLst/>
          </a:prstGeom>
        </p:spPr>
      </p:pic>
      <p:pic>
        <p:nvPicPr>
          <p:cNvPr id="15" name="Рисунок 14" descr="DSC0351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708920"/>
            <a:ext cx="2592288" cy="1944216"/>
          </a:xfrm>
          <a:prstGeom prst="rect">
            <a:avLst/>
          </a:prstGeom>
        </p:spPr>
      </p:pic>
      <p:pic>
        <p:nvPicPr>
          <p:cNvPr id="16" name="Рисунок 15" descr="IMG_2268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5013176"/>
            <a:ext cx="2779801" cy="1563638"/>
          </a:xfrm>
          <a:prstGeom prst="rect">
            <a:avLst/>
          </a:prstGeom>
        </p:spPr>
      </p:pic>
      <p:pic>
        <p:nvPicPr>
          <p:cNvPr id="17" name="Рисунок 16" descr="IMG_2280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5013176"/>
            <a:ext cx="2779801" cy="1563638"/>
          </a:xfrm>
          <a:prstGeom prst="rect">
            <a:avLst/>
          </a:prstGeom>
        </p:spPr>
      </p:pic>
      <p:pic>
        <p:nvPicPr>
          <p:cNvPr id="18" name="Рисунок 17" descr="P3100431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32856"/>
            <a:ext cx="2688299" cy="2016224"/>
          </a:xfrm>
          <a:prstGeom prst="rect">
            <a:avLst/>
          </a:prstGeom>
        </p:spPr>
      </p:pic>
      <p:pic>
        <p:nvPicPr>
          <p:cNvPr id="19" name="Рисунок 18" descr="PC190411.JPG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41507">
            <a:off x="2377343" y="5039855"/>
            <a:ext cx="2016224" cy="1512168"/>
          </a:xfrm>
          <a:prstGeom prst="rect">
            <a:avLst/>
          </a:prstGeom>
        </p:spPr>
      </p:pic>
      <p:pic>
        <p:nvPicPr>
          <p:cNvPr id="21" name="Рисунок 20" descr="PC190412.JP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77104">
            <a:off x="3695352" y="5038337"/>
            <a:ext cx="2207319" cy="1436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0113" y="549275"/>
            <a:ext cx="7632700" cy="489585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ru-RU" alt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Существовала некогда пословица,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дети не живут, а жить готовятся.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 вряд ли в жизни преуспеет тот, 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Кто, жить готовясь, в детстве не живет.</a:t>
            </a:r>
          </a:p>
          <a:p>
            <a:pPr algn="just" eaLnBrk="1" hangingPunct="1">
              <a:spcBef>
                <a:spcPct val="0"/>
              </a:spcBef>
            </a:pPr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 eaLnBrk="1" hangingPunct="1">
              <a:spcBef>
                <a:spcPct val="0"/>
              </a:spcBef>
            </a:pPr>
            <a:r>
              <a:rPr lang="ru-RU" altLang="ru-RU" sz="36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Самуил Маршак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http://www.wiki.vladimir.i-edu.ru/images/thumb/d/df/Devyatovaolga.jpg/677px-Devyatovaol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3725" y="260350"/>
            <a:ext cx="813752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4754563"/>
            <a:ext cx="587057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2051050" y="908050"/>
            <a:ext cx="58928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C00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496300" cy="3744912"/>
          </a:xfrm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altLang="ru-RU" sz="2400" dirty="0" smtClean="0"/>
              <a:t> </a:t>
            </a:r>
            <a:br>
              <a:rPr lang="ru-RU" altLang="ru-RU" sz="2400" dirty="0" smtClean="0"/>
            </a:b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ru-RU" altLang="ru-RU" sz="2400" b="1" dirty="0" smtClean="0">
                <a:solidFill>
                  <a:srgbClr val="7030A0"/>
                </a:solidFill>
              </a:rPr>
              <a:t>Семья и детский сад – два социальных института, каждый из которых дает ребенку определенный социальный опыт только во взаимодействии друг с другом.                                                                         </a:t>
            </a:r>
            <a:r>
              <a:rPr lang="ru-RU" altLang="ru-RU" sz="2400" b="1" dirty="0" smtClean="0">
                <a:solidFill>
                  <a:srgbClr val="7030A0"/>
                </a:solidFill>
                <a:cs typeface="Times New Roman" pitchFamily="18" charset="0"/>
              </a:rPr>
              <a:t>Педагогическая культура родителей – </a:t>
            </a:r>
            <a:br>
              <a:rPr lang="ru-RU" altLang="ru-RU" sz="2400" b="1" dirty="0" smtClean="0">
                <a:solidFill>
                  <a:srgbClr val="7030A0"/>
                </a:solidFill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7030A0"/>
                </a:solidFill>
                <a:cs typeface="Times New Roman" pitchFamily="18" charset="0"/>
              </a:rPr>
              <a:t>один из самых действенных факторов</a:t>
            </a:r>
            <a:br>
              <a:rPr lang="ru-RU" altLang="ru-RU" sz="2400" b="1" dirty="0" smtClean="0">
                <a:solidFill>
                  <a:srgbClr val="7030A0"/>
                </a:solidFill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7030A0"/>
                </a:solidFill>
                <a:cs typeface="Times New Roman" pitchFamily="18" charset="0"/>
              </a:rPr>
              <a:t> духовно-нравственного </a:t>
            </a:r>
            <a:br>
              <a:rPr lang="ru-RU" altLang="ru-RU" sz="2400" b="1" dirty="0" smtClean="0">
                <a:solidFill>
                  <a:srgbClr val="7030A0"/>
                </a:solidFill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rgbClr val="7030A0"/>
                </a:solidFill>
                <a:cs typeface="Times New Roman" pitchFamily="18" charset="0"/>
              </a:rPr>
              <a:t>развития, воспитания и социализации детей дошкольного возраста</a:t>
            </a:r>
            <a:r>
              <a:rPr lang="ru-RU" altLang="ru-RU" sz="2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altLang="ru-RU" sz="24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600" b="1" dirty="0" smtClean="0">
              <a:solidFill>
                <a:srgbClr val="66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3789363"/>
            <a:ext cx="8208962" cy="1290637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введением Федерального государственного стандарта большое внимание уделяется работе с родителями.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5080000"/>
            <a:ext cx="587057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5" y="1714500"/>
            <a:ext cx="8072438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5123" name="Прямоугольник 2"/>
          <p:cNvSpPr>
            <a:spLocks noChangeArrowheads="1"/>
          </p:cNvSpPr>
          <p:nvPr/>
        </p:nvSpPr>
        <p:spPr bwMode="auto">
          <a:xfrm>
            <a:off x="571500" y="642938"/>
            <a:ext cx="7572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ru-RU" alt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ПРИНЦИПЫ ФГОС ДО ПО ВЗАИМОДЕЙСТВИЮ ОРГАНИЗАЦИИ С  РОДИТЕЛЯМИ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358246" cy="48628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innerShdw blurRad="63500" dist="50800" dir="8100000">
              <a:prstClr val="black">
                <a:alpha val="50000"/>
              </a:prstClr>
            </a:innerShdw>
            <a:softEdge rad="31750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>
              <a:defRPr/>
            </a:pPr>
            <a:endParaRPr lang="ru-RU" sz="2400" b="1" u="sng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2400" b="1" u="sng" dirty="0">
                <a:ln>
                  <a:solidFill>
                    <a:schemeClr val="bg1"/>
                  </a:solidFill>
                </a:ln>
                <a:solidFill>
                  <a:schemeClr val="bg1">
                    <a:lumMod val="50000"/>
                    <a:lumOff val="50000"/>
                  </a:schemeClr>
                </a:solidFill>
              </a:rPr>
              <a:t>Подчеркнуто, </a:t>
            </a:r>
            <a:r>
              <a:rPr lang="ru-RU" sz="2400" b="1" dirty="0">
                <a:ln>
                  <a:solidFill>
                    <a:schemeClr val="bg1"/>
                  </a:solidFill>
                </a:ln>
                <a:solidFill>
                  <a:schemeClr val="bg1">
                    <a:lumMod val="50000"/>
                    <a:lumOff val="50000"/>
                  </a:schemeClr>
                </a:solidFill>
              </a:rPr>
              <a:t>                                                                      что  одним из принципов дошкольного образования является сотрудничество Организации с семьёй, а  ФГОС ДО является основой для оказания помощи родителям (законным представителям) в воспитании детей, охране и укреплении их физического  и  психического    здоровья, в развитии индивидуальных способностей и необходимой коррекции нарушений их развития.</a:t>
            </a:r>
          </a:p>
          <a:p>
            <a:pPr>
              <a:defRPr/>
            </a:pPr>
            <a:endParaRPr lang="ru-RU" sz="22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127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8513" y="5373688"/>
            <a:ext cx="50768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7632" y="855957"/>
            <a:ext cx="7858180" cy="4893647"/>
          </a:xfrm>
          <a:prstGeom prst="rect">
            <a:avLst/>
          </a:prstGeom>
          <a:solidFill>
            <a:schemeClr val="bg2"/>
          </a:solidFill>
          <a:effectLst>
            <a:softEdge rad="635000"/>
          </a:effectLst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СОВРЕМЕННЫЕ РОДИТЕЛИ – СОВРЕМЕННЫЕ ЛЮДИ, ГОТОВЫЕ К ОБУЧЕНИЮ, САМОРАЗВИТИЮ И СОТРУДНИЧЕСТВУ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Современные требования к формам взаимодействия: </a:t>
            </a:r>
          </a:p>
          <a:p>
            <a:pPr algn="ctr">
              <a:defRPr/>
            </a:pPr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defRPr/>
            </a:pPr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Круглая лента лицом вверх 2"/>
          <p:cNvSpPr/>
          <p:nvPr/>
        </p:nvSpPr>
        <p:spPr>
          <a:xfrm>
            <a:off x="1114425" y="3273425"/>
            <a:ext cx="6643688" cy="1008063"/>
          </a:xfrm>
          <a:prstGeom prst="ellipseRibbon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</a:rPr>
              <a:t>ОРИГИНАЛЬНОСТЬ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03238" y="4281488"/>
            <a:ext cx="8137525" cy="971550"/>
          </a:xfrm>
          <a:prstGeom prst="horizontalScroll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7030A0"/>
                </a:solidFill>
              </a:rPr>
              <a:t>ВОСТРЕБОВАННОСТЬ</a:t>
            </a:r>
          </a:p>
        </p:txBody>
      </p:sp>
      <p:sp>
        <p:nvSpPr>
          <p:cNvPr id="5" name="Круглая лента лицом вниз 4"/>
          <p:cNvSpPr/>
          <p:nvPr/>
        </p:nvSpPr>
        <p:spPr>
          <a:xfrm>
            <a:off x="215900" y="5219700"/>
            <a:ext cx="8928100" cy="1620838"/>
          </a:xfrm>
          <a:prstGeom prst="ellipseRibbon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C000"/>
                </a:solidFill>
              </a:rPr>
              <a:t>ИНТЕРАКТИВНОСТЬ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574675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600" b="1" kern="1200" cap="all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Формы общения с родителями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07504" y="980728"/>
          <a:ext cx="9036496" cy="5487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225" y="357188"/>
            <a:ext cx="7772400" cy="1214437"/>
          </a:xfrm>
        </p:spPr>
        <p:txBody>
          <a:bodyPr/>
          <a:lstStyle/>
          <a:p>
            <a:pPr algn="ctr">
              <a:defRPr/>
            </a:pPr>
            <a:r>
              <a:rPr lang="ru-RU" sz="2300" kern="1200" dirty="0">
                <a:solidFill>
                  <a:srgbClr val="C00000"/>
                </a:solidFill>
                <a:ea typeface="+mn-ea"/>
                <a:cs typeface="Times New Roman" pitchFamily="18" charset="0"/>
              </a:rPr>
              <a:t>Направления по вовлечению родителей  </a:t>
            </a:r>
            <a:r>
              <a:rPr lang="ru-RU" sz="2300" dirty="0" smtClean="0">
                <a:solidFill>
                  <a:srgbClr val="C00000"/>
                </a:solidFill>
              </a:rPr>
              <a:t>в совместную деятельность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285852" y="1397000"/>
          <a:ext cx="6643734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/>
          <p:nvPr/>
        </p:nvGraphicFramePr>
        <p:xfrm>
          <a:off x="5615608" y="3501008"/>
          <a:ext cx="352839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251520" y="3501008"/>
          <a:ext cx="352839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Picture 2" descr="E:\DCIM\100CASIO\CIMG57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916832"/>
            <a:ext cx="3024336" cy="22682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921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08175"/>
            <a:ext cx="6400800" cy="944563"/>
          </a:xfrm>
        </p:spPr>
        <p:txBody>
          <a:bodyPr>
            <a:normAutofit fontScale="85000" lnSpcReduction="20000"/>
          </a:bodyPr>
          <a:lstStyle/>
          <a:p>
            <a:r>
              <a:rPr lang="ru-RU" altLang="ru-RU" sz="1800" b="1" dirty="0" smtClean="0"/>
              <a:t>Изучение семьи, ее особенностей</a:t>
            </a:r>
            <a:r>
              <a:rPr lang="ru-RU" altLang="ru-RU" sz="1800" dirty="0" smtClean="0"/>
              <a:t/>
            </a:r>
            <a:br>
              <a:rPr lang="ru-RU" altLang="ru-RU" sz="1800" dirty="0" smtClean="0"/>
            </a:br>
            <a:r>
              <a:rPr lang="ru-RU" altLang="ru-RU" sz="1800" dirty="0" smtClean="0"/>
              <a:t>(диагностические срезы, опросы, анкетирование, тестирование)</a:t>
            </a:r>
          </a:p>
          <a:p>
            <a:r>
              <a:rPr lang="ru-RU" altLang="ru-RU" sz="1800" dirty="0" smtClean="0"/>
              <a:t>Данные по состоянию на 01.01.2017 года</a:t>
            </a:r>
            <a:br>
              <a:rPr lang="ru-RU" altLang="ru-RU" sz="1800" dirty="0" smtClean="0"/>
            </a:br>
            <a:endParaRPr lang="ru-RU" altLang="ru-RU" sz="1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404664"/>
            <a:ext cx="6696744" cy="129266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6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ИНФОРМАЦИОННО-АНАЛИТИЧЕСКИЕ ФОРМЫ ВЗАИМОДЕЙСТВИЯ С РОДИТЕЛЯМИ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85720" y="260648"/>
          <a:ext cx="8462744" cy="6025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2183</TotalTime>
  <Words>551</Words>
  <Application>Microsoft Office PowerPoint</Application>
  <PresentationFormat>Экран (4:3)</PresentationFormat>
  <Paragraphs>128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МБДОУ  «Светлячок»  № 9 группа  № 7 «Солнечные зайчики»</vt:lpstr>
      <vt:lpstr>Организационно - методическое обеспечение  ФГОС  ДОО – комплексный  подход  в просвещении  родителей</vt:lpstr>
      <vt:lpstr>    Семья и детский сад – два социальных института, каждый из которых дает ребенку определенный социальный опыт только во взаимодействии друг с другом.                                                                         Педагогическая культура родителей –  один из самых действенных факторов  духовно-нравственного  развития, воспитания и социализации детей дошкольного возраста.   </vt:lpstr>
      <vt:lpstr>Презентация PowerPoint</vt:lpstr>
      <vt:lpstr>Презентация PowerPoint</vt:lpstr>
      <vt:lpstr>Формы общения с родителями</vt:lpstr>
      <vt:lpstr>Направления по вовлечению родителей  в совместную деятельность </vt:lpstr>
      <vt:lpstr>Презентация PowerPoint</vt:lpstr>
      <vt:lpstr>Презентация PowerPoint</vt:lpstr>
      <vt:lpstr>Информационные уголки для родителей</vt:lpstr>
      <vt:lpstr>Интернет-сайт</vt:lpstr>
      <vt:lpstr>ПЕРЕПИСКА ПЕДАГОГОВ И РОДИТЕЛЕЙ </vt:lpstr>
      <vt:lpstr> Обогащение родителей знаниями в вопросах воспитания детей</vt:lpstr>
      <vt:lpstr>Презентация PowerPoint</vt:lpstr>
      <vt:lpstr>Обогащение родителей знаниями в вопросах воспитания детей</vt:lpstr>
      <vt:lpstr>Презентация PowerPoint</vt:lpstr>
      <vt:lpstr>Обогащение родителей знаниями в вопросах воспитания детей</vt:lpstr>
      <vt:lpstr>Совместные мероприятия с родителями И Проектная деятельность</vt:lpstr>
      <vt:lpstr>Досуги, праздники, развлечения </vt:lpstr>
      <vt:lpstr>Совместное творчество</vt:lpstr>
      <vt:lpstr>СУББОТНИКИ</vt:lpstr>
      <vt:lpstr>Природоохранные Акции</vt:lpstr>
      <vt:lpstr>Презентация PowerPoint</vt:lpstr>
      <vt:lpstr>Презентация PowerPoint</vt:lpstr>
    </vt:vector>
  </TitlesOfParts>
  <Company>Twoja nazwa firmy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ppsworld.ru</dc:creator>
  <cp:keywords>фон для power point</cp:keywords>
  <cp:lastModifiedBy>user</cp:lastModifiedBy>
  <cp:revision>125</cp:revision>
  <cp:lastPrinted>2015-04-24T07:51:35Z</cp:lastPrinted>
  <dcterms:created xsi:type="dcterms:W3CDTF">2012-12-03T07:24:27Z</dcterms:created>
  <dcterms:modified xsi:type="dcterms:W3CDTF">2018-01-02T07:49:02Z</dcterms:modified>
</cp:coreProperties>
</file>