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5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2000"/>
            <a:lum/>
          </a:blip>
          <a:srcRect/>
          <a:stretch>
            <a:fillRect l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E8613-2BE8-4877-B261-FC739BAE54C9}" type="datetimeFigureOut">
              <a:rPr lang="ru-RU" smtClean="0"/>
              <a:pPr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8C150-00F2-47F7-B368-559FDA91BB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54;&#1049;%20&#1050;&#1054;&#1052;&#1055;&#1068;&#1070;&#1058;&#1045;&#1056;\01&#1055;&#1088;&#1077;&#1079;&#1077;&#1085;&#1090;&#1072;&#1094;&#1080;&#1080;%20&#1087;&#1086;%20&#1087;&#1088;&#1077;&#1076;&#1084;&#1077;&#1090;&#1072;&#1084;\7.&#1052;&#1091;&#1079;&#1099;&#1082;&#1072;\&#1059;&#1056;&#1054;&#1050;&#1048;\&#1064;&#1086;&#1087;&#1077;&#1085;\&#1064;&#1086;&#1087;&#1077;&#1085;\&#1064;&#1086;&#1087;&#1077;&#1085;_mp3cut.foxcom.su_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ru.wikipedia.org/wiki/&#1064;&#1086;&#1087;&#1077;&#1085;,_&#1060;&#1088;&#1077;&#1076;&#1077;&#1088;&#1080;&#1082;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260648"/>
            <a:ext cx="666579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Фредерик Шопен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8" name="Picture 4" descr="ФРЕДЕРИК ШОПЕН ПРИСТАНЬ ОПТИМИСТ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1412776"/>
            <a:ext cx="4600575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s://upload.wikimedia.org/wikipedia/commons/thumb/c/cd/CHopin_SIgnature.svg/268px-CHopin_SIgnature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19187">
            <a:off x="1516101" y="4807859"/>
            <a:ext cx="2995914" cy="16991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1700808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Польский композитор,</a:t>
            </a:r>
          </a:p>
          <a:p>
            <a:pPr algn="just"/>
            <a:r>
              <a:rPr lang="ru-RU" sz="2400" dirty="0" smtClean="0"/>
              <a:t> пианист-виртуоз, </a:t>
            </a:r>
          </a:p>
          <a:p>
            <a:pPr algn="just"/>
            <a:r>
              <a:rPr lang="ru-RU" sz="2400" dirty="0" smtClean="0"/>
              <a:t>педагог.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8064896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 Фредерик Шопен родился 1 марта 1810 года.</a:t>
            </a:r>
          </a:p>
          <a:p>
            <a:pPr algn="just"/>
            <a:r>
              <a:rPr lang="ru-RU" sz="2400" dirty="0" smtClean="0"/>
              <a:t>Отец - </a:t>
            </a:r>
            <a:r>
              <a:rPr lang="ru-RU" sz="2400" b="1" dirty="0" smtClean="0"/>
              <a:t>Николя Шопен </a:t>
            </a:r>
            <a:r>
              <a:rPr lang="ru-RU" sz="2400" dirty="0"/>
              <a:t>был учителем французского и немецкого языков и французской литературы, содержал пансион для воспитанников лицея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      Мать - </a:t>
            </a:r>
            <a:r>
              <a:rPr lang="ru-RU" sz="2400" b="1" dirty="0" err="1" smtClean="0"/>
              <a:t>Юстына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Кжижановская</a:t>
            </a:r>
            <a:r>
              <a:rPr lang="ru-RU" sz="2400" dirty="0" smtClean="0"/>
              <a:t> получила </a:t>
            </a:r>
            <a:r>
              <a:rPr lang="ru-RU" sz="2400" dirty="0"/>
              <a:t>хорошее образование, владела французским языком, была чрезвычайно музыкальна, хорошо играла на фортепиано, обладала красивым голосом. </a:t>
            </a:r>
          </a:p>
        </p:txBody>
      </p:sp>
      <p:pic>
        <p:nvPicPr>
          <p:cNvPr id="16386" name="Picture 2" descr="Фотография Фредерик Шопен (Photo of Frederic Chopin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3293260"/>
            <a:ext cx="4508773" cy="337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19296"/>
            <a:ext cx="8496944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В детстве </a:t>
            </a:r>
            <a:r>
              <a:rPr lang="ru-RU" sz="2400" dirty="0"/>
              <a:t>Шопен проявил необыкновенные музыкальные способности</a:t>
            </a:r>
            <a:r>
              <a:rPr lang="ru-RU" sz="2400" dirty="0" smtClean="0"/>
              <a:t>. Подобно Моцарту, </a:t>
            </a:r>
            <a:r>
              <a:rPr lang="ru-RU" sz="2400" dirty="0"/>
              <a:t>он поражал окружающих </a:t>
            </a:r>
            <a:r>
              <a:rPr lang="ru-RU" sz="2400" dirty="0" smtClean="0"/>
              <a:t>неиссякаемой </a:t>
            </a:r>
            <a:r>
              <a:rPr lang="ru-RU" sz="2400" dirty="0"/>
              <a:t>фантазией в </a:t>
            </a:r>
            <a:r>
              <a:rPr lang="ru-RU" sz="2400" dirty="0" smtClean="0"/>
              <a:t>импровизациях. </a:t>
            </a:r>
            <a:r>
              <a:rPr lang="ru-RU" sz="2400" dirty="0"/>
              <a:t>Его </a:t>
            </a:r>
            <a:r>
              <a:rPr lang="ru-RU" sz="2400" dirty="0" smtClean="0"/>
              <a:t>музыкальная </a:t>
            </a:r>
            <a:r>
              <a:rPr lang="ru-RU" sz="2400" dirty="0"/>
              <a:t>впечатлительность </a:t>
            </a:r>
            <a:r>
              <a:rPr lang="ru-RU" sz="2400" dirty="0" smtClean="0"/>
              <a:t>проявлялась </a:t>
            </a:r>
            <a:r>
              <a:rPr lang="ru-RU" sz="2400" dirty="0"/>
              <a:t>бурно и необычно. Он мог плакать, слушая музыку, вскакивать ночью, чтобы подобрать на фортепиано </a:t>
            </a:r>
            <a:r>
              <a:rPr lang="ru-RU" sz="2400" dirty="0" smtClean="0"/>
              <a:t>запомнившуюся мелодию</a:t>
            </a:r>
            <a:r>
              <a:rPr lang="ru-RU" sz="2400" dirty="0"/>
              <a:t> </a:t>
            </a:r>
            <a:r>
              <a:rPr lang="ru-RU" sz="2400" dirty="0" smtClean="0"/>
              <a:t>или аккорд.</a:t>
            </a:r>
            <a:endParaRPr lang="ru-RU" sz="2400" dirty="0"/>
          </a:p>
        </p:txBody>
      </p:sp>
      <p:pic>
        <p:nvPicPr>
          <p:cNvPr id="5122" name="Picture 2" descr="шопен Записи в рубрике шопен Дневник Жить здорово!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email"/>
          <a:srcRect r="21265"/>
          <a:stretch>
            <a:fillRect/>
          </a:stretch>
        </p:blipFill>
        <p:spPr bwMode="auto">
          <a:xfrm>
            <a:off x="1623764" y="3021493"/>
            <a:ext cx="4532412" cy="3647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19296"/>
            <a:ext cx="8496944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Учась в начальной школе, он сочинял пьесы. О его успехах писали в газетах. </a:t>
            </a:r>
            <a:r>
              <a:rPr lang="ru-RU" sz="2400" dirty="0"/>
              <a:t> </a:t>
            </a:r>
            <a:r>
              <a:rPr lang="ru-RU" sz="2400" dirty="0" smtClean="0"/>
              <a:t>Талант Шопена </a:t>
            </a:r>
            <a:r>
              <a:rPr lang="ru-RU" sz="2400" dirty="0"/>
              <a:t>развивался настолько быстро, что к двенадцати годам Шопен не уступал лучшим польским пианистам. </a:t>
            </a:r>
            <a:r>
              <a:rPr lang="ru-RU" sz="2400" dirty="0" smtClean="0"/>
              <a:t>Учитель </a:t>
            </a:r>
            <a:r>
              <a:rPr lang="ru-RU" sz="2400" dirty="0"/>
              <a:t>отказался от занятий с юным виртуозом, заявив, что ничему больше не может научить его.</a:t>
            </a:r>
          </a:p>
        </p:txBody>
      </p:sp>
      <p:pic>
        <p:nvPicPr>
          <p:cNvPr id="17410" name="Picture 2" descr="Фотография Фредерик Шопен (Photo of Frederic Chopin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36096" y="2420888"/>
            <a:ext cx="3048000" cy="3895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s://upload.wikimedia.org/wikipedia/commons/f/f2/Zamek_Ostrogskich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2420888"/>
            <a:ext cx="4607069" cy="3645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16632"/>
            <a:ext cx="8352928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В 19 лет </a:t>
            </a:r>
            <a:r>
              <a:rPr lang="ru-RU" sz="2400" dirty="0"/>
              <a:t>начинается артистическая деятельность Шопена. </a:t>
            </a:r>
            <a:r>
              <a:rPr lang="ru-RU" sz="2400" dirty="0" smtClean="0"/>
              <a:t>    Он </a:t>
            </a:r>
            <a:r>
              <a:rPr lang="ru-RU" sz="2400" dirty="0"/>
              <a:t>выступает </a:t>
            </a:r>
            <a:r>
              <a:rPr lang="ru-RU" sz="2400" dirty="0" smtClean="0"/>
              <a:t>в Вене</a:t>
            </a:r>
            <a:r>
              <a:rPr lang="ru-RU" sz="2400" dirty="0"/>
              <a:t> </a:t>
            </a:r>
            <a:r>
              <a:rPr lang="ru-RU" sz="2400" dirty="0" smtClean="0"/>
              <a:t>(Австрия), </a:t>
            </a:r>
            <a:r>
              <a:rPr lang="ru-RU" sz="2400" dirty="0"/>
              <a:t>исполняя свои произведения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В 22 года он дал первый </a:t>
            </a:r>
            <a:r>
              <a:rPr lang="ru-RU" sz="2400" dirty="0"/>
              <a:t>концерт </a:t>
            </a:r>
            <a:r>
              <a:rPr lang="ru-RU" sz="2400" dirty="0" smtClean="0"/>
              <a:t>в Париже, где имел большой успех. Отличительной чертой Шопена была любовь </a:t>
            </a:r>
            <a:r>
              <a:rPr lang="ru-RU" sz="2400" dirty="0"/>
              <a:t>к преподаванию </a:t>
            </a:r>
            <a:r>
              <a:rPr lang="ru-RU" sz="2400" dirty="0" smtClean="0"/>
              <a:t>музыки. </a:t>
            </a:r>
          </a:p>
          <a:p>
            <a:pPr algn="just"/>
            <a:r>
              <a:rPr lang="ru-RU" sz="2400" dirty="0" smtClean="0"/>
              <a:t>Он жил в Париже, на испанском острове Мальорка, преподавал в Лондоне. В 27 лет</a:t>
            </a:r>
            <a:r>
              <a:rPr lang="ru-RU" sz="2400" dirty="0"/>
              <a:t> Шопен почувствовал первый приступ болезни </a:t>
            </a:r>
            <a:r>
              <a:rPr lang="ru-RU" sz="2400" dirty="0" smtClean="0"/>
              <a:t>лёгких. </a:t>
            </a:r>
            <a:r>
              <a:rPr lang="ru-RU" sz="2400" dirty="0"/>
              <a:t> </a:t>
            </a:r>
            <a:endParaRPr lang="ru-RU" sz="2400" dirty="0" smtClean="0"/>
          </a:p>
        </p:txBody>
      </p:sp>
      <p:pic>
        <p:nvPicPr>
          <p:cNvPr id="18436" name="Picture 4" descr="The two sides of Chopin Music The Guardia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186" y="3356993"/>
            <a:ext cx="5520614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Шопен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483768" y="5877272"/>
            <a:ext cx="736848" cy="73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22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16632"/>
            <a:ext cx="835292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Он написал около </a:t>
            </a:r>
            <a:r>
              <a:rPr lang="ru-RU" sz="2400" b="1" dirty="0" smtClean="0"/>
              <a:t>200</a:t>
            </a:r>
            <a:r>
              <a:rPr lang="ru-RU" sz="2400" dirty="0" smtClean="0"/>
              <a:t> произведений. В</a:t>
            </a:r>
            <a:r>
              <a:rPr lang="ru-RU" sz="2400" dirty="0"/>
              <a:t> </a:t>
            </a:r>
            <a:r>
              <a:rPr lang="ru-RU" sz="2400" dirty="0" smtClean="0"/>
              <a:t>своей музыке</a:t>
            </a:r>
            <a:r>
              <a:rPr lang="ru-RU" sz="2400" dirty="0"/>
              <a:t> Шопен рассказывает о </a:t>
            </a:r>
            <a:r>
              <a:rPr lang="ru-RU" sz="2400" dirty="0" smtClean="0"/>
              <a:t>Польше</a:t>
            </a:r>
            <a:r>
              <a:rPr lang="ru-RU" sz="2400" dirty="0"/>
              <a:t>, о красотах её пейзажей и трагическом прошлом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19458" name="Picture 2" descr="http://everyhistory.org/images31/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70029" y="1412776"/>
            <a:ext cx="6450443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6632"/>
            <a:ext cx="8352928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Последний </a:t>
            </a:r>
            <a:r>
              <a:rPr lang="ru-RU" sz="2400" dirty="0"/>
              <a:t>концерт на публике Фредерика Шопена состоялся 16 ноября 1848 года в Лондоне. </a:t>
            </a:r>
            <a:r>
              <a:rPr lang="ru-RU" sz="2400" dirty="0" smtClean="0"/>
              <a:t>Его здоровье ухудшилось из-за хронического заболевания легких. Композитор </a:t>
            </a:r>
            <a:r>
              <a:rPr lang="ru-RU" sz="2400" dirty="0"/>
              <a:t>завещал, чтобы его сердце после смерти перевезли в Польшу</a:t>
            </a:r>
            <a:r>
              <a:rPr lang="ru-RU" sz="2400" dirty="0" smtClean="0"/>
              <a:t>.       </a:t>
            </a:r>
            <a:endParaRPr lang="ru-RU" sz="2400" dirty="0"/>
          </a:p>
        </p:txBody>
      </p:sp>
      <p:pic>
        <p:nvPicPr>
          <p:cNvPr id="20490" name="Picture 10" descr="Шопе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2124105"/>
            <a:ext cx="5544616" cy="4473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6632"/>
            <a:ext cx="8352928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 Через год 5 октября 1849 года он скончался. На </a:t>
            </a:r>
            <a:r>
              <a:rPr lang="ru-RU" sz="2400" dirty="0"/>
              <a:t>его похороны </a:t>
            </a:r>
            <a:r>
              <a:rPr lang="ru-RU" sz="2400" dirty="0" smtClean="0"/>
              <a:t>в Париже собрались </a:t>
            </a:r>
            <a:r>
              <a:rPr lang="ru-RU" sz="2400" dirty="0"/>
              <a:t>тысячи поклонников его творчества</a:t>
            </a:r>
            <a:r>
              <a:rPr lang="ru-RU" sz="2400" dirty="0" smtClean="0"/>
              <a:t>. </a:t>
            </a:r>
            <a:r>
              <a:rPr lang="ru-RU" sz="2400" dirty="0"/>
              <a:t>Сердце Шопена было, согласно его воле, отправлено </a:t>
            </a:r>
            <a:r>
              <a:rPr lang="ru-RU" sz="2400" dirty="0" smtClean="0"/>
              <a:t>в Варшаву, </a:t>
            </a:r>
            <a:r>
              <a:rPr lang="ru-RU" sz="2400" dirty="0"/>
              <a:t>где </a:t>
            </a:r>
            <a:r>
              <a:rPr lang="ru-RU" sz="2400" dirty="0" smtClean="0"/>
              <a:t>его замуровали </a:t>
            </a:r>
            <a:r>
              <a:rPr lang="ru-RU" sz="2400" dirty="0"/>
              <a:t>в </a:t>
            </a:r>
            <a:r>
              <a:rPr lang="ru-RU" sz="2400" dirty="0" smtClean="0"/>
              <a:t>колонну церкви Святого Креста.</a:t>
            </a:r>
            <a:endParaRPr lang="ru-RU" sz="2400" dirty="0"/>
          </a:p>
        </p:txBody>
      </p:sp>
      <p:pic>
        <p:nvPicPr>
          <p:cNvPr id="20482" name="Picture 2" descr="Warszawa bazylika św. Krzyża 2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34980" y="2204864"/>
            <a:ext cx="2857500" cy="3476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6" name="Picture 6" descr="&quot;Главред&quot; * Просмотр темы - Типа чат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3645024"/>
            <a:ext cx="2575292" cy="2919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8" name="Picture 8" descr="Классическая музыка - любимые композиторы и исполнители - Со…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2204864"/>
            <a:ext cx="3061686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157192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Составлено по материалам </a:t>
            </a:r>
            <a:r>
              <a:rPr lang="en-US" sz="2000" dirty="0" smtClean="0">
                <a:hlinkClick r:id="rId2"/>
              </a:rPr>
              <a:t>https://ru.wikipedia.org/wiki/</a:t>
            </a:r>
            <a:r>
              <a:rPr lang="ru-RU" sz="2000" dirty="0" err="1" smtClean="0">
                <a:hlinkClick r:id="rId2"/>
              </a:rPr>
              <a:t>Шопен,_Фредерик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Иллюстрации  </a:t>
            </a:r>
            <a:r>
              <a:rPr lang="en-US" sz="1600" dirty="0" smtClean="0"/>
              <a:t>http://</a:t>
            </a:r>
            <a:r>
              <a:rPr lang="en-US" sz="1400" dirty="0" smtClean="0"/>
              <a:t>yandex.ru/images</a:t>
            </a:r>
            <a:r>
              <a:rPr lang="en-US" sz="1200" dirty="0" smtClean="0"/>
              <a:t>/search?img_url=http%3A%2F%2Fm.ruvr.ru%2Fdata%2F2012%2F05%2F30%2F1293514448%2F455652.jpg&amp;uinfo=sw-1366-sh-768-ww-1349-wh-660-pd-1-wp-16x9_1366x768&amp;_=1422905837725&amp;viewport=wide&amp;p=2&amp;text=</a:t>
            </a:r>
            <a:r>
              <a:rPr lang="ru-RU" sz="1200" dirty="0" smtClean="0"/>
              <a:t>шопен%20фредерик&amp;</a:t>
            </a:r>
            <a:r>
              <a:rPr lang="en-US" sz="1200" dirty="0" err="1" smtClean="0"/>
              <a:t>noreask</a:t>
            </a:r>
            <a:r>
              <a:rPr lang="en-US" sz="1200" dirty="0" smtClean="0"/>
              <a:t>=1&amp;pos=80&amp;rpt=</a:t>
            </a:r>
            <a:r>
              <a:rPr lang="en-US" sz="1200" dirty="0" err="1" smtClean="0"/>
              <a:t>simage&amp;lr</a:t>
            </a:r>
            <a:r>
              <a:rPr lang="en-US" sz="1200" dirty="0" smtClean="0"/>
              <a:t>=10747</a:t>
            </a:r>
            <a:endParaRPr lang="ru-RU" sz="2000" dirty="0"/>
          </a:p>
        </p:txBody>
      </p:sp>
      <p:pic>
        <p:nvPicPr>
          <p:cNvPr id="2050" name="Picture 2" descr="Эволюция: Похороны - Дмитрий Злотницкий - МИР ФАНТАСТИКИ И Ф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38074" y="116632"/>
            <a:ext cx="3726414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238</Words>
  <Application>Microsoft Office PowerPoint</Application>
  <PresentationFormat>Экран (4:3)</PresentationFormat>
  <Paragraphs>17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Acer</cp:lastModifiedBy>
  <cp:revision>12</cp:revision>
  <dcterms:created xsi:type="dcterms:W3CDTF">2015-02-02T18:07:35Z</dcterms:created>
  <dcterms:modified xsi:type="dcterms:W3CDTF">2016-04-06T15:27:47Z</dcterms:modified>
</cp:coreProperties>
</file>