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8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B6319-D897-4EC1-8982-EE68E03C98D6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1F1CF-AF20-4B09-8045-51FF9E287E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98D0-8437-414C-B590-FB2B35C79D00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83E73-2062-4DAE-BD6B-A7588CBB4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98D0-8437-414C-B590-FB2B35C79D00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83E73-2062-4DAE-BD6B-A7588CBB4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98D0-8437-414C-B590-FB2B35C79D00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83E73-2062-4DAE-BD6B-A7588CBB4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98D0-8437-414C-B590-FB2B35C79D00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83E73-2062-4DAE-BD6B-A7588CBB4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98D0-8437-414C-B590-FB2B35C79D00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83E73-2062-4DAE-BD6B-A7588CBB4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98D0-8437-414C-B590-FB2B35C79D00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83E73-2062-4DAE-BD6B-A7588CBB4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98D0-8437-414C-B590-FB2B35C79D00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83E73-2062-4DAE-BD6B-A7588CBB4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98D0-8437-414C-B590-FB2B35C79D00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83E73-2062-4DAE-BD6B-A7588CBB4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98D0-8437-414C-B590-FB2B35C79D00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83E73-2062-4DAE-BD6B-A7588CBB4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98D0-8437-414C-B590-FB2B35C79D00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83E73-2062-4DAE-BD6B-A7588CBB4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98D0-8437-414C-B590-FB2B35C79D00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83E73-2062-4DAE-BD6B-A7588CBB4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898D0-8437-414C-B590-FB2B35C79D00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83E73-2062-4DAE-BD6B-A7588CBB4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_b06a1_2a971469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643042" y="998980"/>
            <a:ext cx="5429288" cy="409342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ru-RU" sz="48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sz="4800" dirty="0" smtClean="0">
                <a:solidFill>
                  <a:srgbClr val="002060"/>
                </a:solidFill>
                <a:latin typeface="Bookman Old Style" pitchFamily="18" charset="0"/>
              </a:rPr>
              <a:t>СКАЗКА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для </a:t>
            </a:r>
            <a:r>
              <a:rPr lang="ru-RU" sz="2800" smtClean="0">
                <a:solidFill>
                  <a:srgbClr val="002060"/>
                </a:solidFill>
                <a:latin typeface="Bookman Old Style" pitchFamily="18" charset="0"/>
              </a:rPr>
              <a:t>детей младшего 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возраста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«КАК БОЖЬЯ КОРОВКА ДЕТОК ИСКАЛА»</a:t>
            </a:r>
            <a:endParaRPr lang="ru-RU" sz="3600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9" name="Рисунок 8" descr="0_128058_3ed1337_ori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1" y="1214422"/>
            <a:ext cx="2428891" cy="10001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29256" y="4643446"/>
            <a:ext cx="328614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/>
          </a:p>
          <a:p>
            <a:r>
              <a:rPr lang="ru-RU" sz="1400" dirty="0" smtClean="0">
                <a:latin typeface="Segoe Print" pitchFamily="2" charset="0"/>
              </a:rPr>
              <a:t>Подготовили:</a:t>
            </a:r>
          </a:p>
          <a:p>
            <a:r>
              <a:rPr lang="ru-RU" sz="1400" dirty="0" smtClean="0">
                <a:latin typeface="Segoe Print" pitchFamily="2" charset="0"/>
              </a:rPr>
              <a:t>Денисова И.В., Васильева И.В. – воспитатели, </a:t>
            </a:r>
          </a:p>
          <a:p>
            <a:r>
              <a:rPr lang="ru-RU" sz="1400" dirty="0" smtClean="0">
                <a:latin typeface="Segoe Print" pitchFamily="2" charset="0"/>
              </a:rPr>
              <a:t>Воронина О.П. – учитель-логопед,</a:t>
            </a:r>
          </a:p>
          <a:p>
            <a:r>
              <a:rPr lang="ru-RU" sz="1400" dirty="0" smtClean="0">
                <a:latin typeface="Segoe Print" pitchFamily="2" charset="0"/>
              </a:rPr>
              <a:t> Николаева А.Л. – ст. воспитатель, педагог-психолог</a:t>
            </a:r>
            <a:endParaRPr lang="ru-RU" sz="1400" dirty="0">
              <a:latin typeface="Segoe Print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428604"/>
            <a:ext cx="7000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Print" pitchFamily="2" charset="0"/>
              </a:rPr>
              <a:t>МАДОУ «Центр развития ребенка – Детский сад №88» </a:t>
            </a:r>
          </a:p>
          <a:p>
            <a:pPr algn="ctr"/>
            <a:r>
              <a:rPr lang="ru-RU" sz="1600" dirty="0" smtClean="0">
                <a:latin typeface="Segoe Print" pitchFamily="2" charset="0"/>
              </a:rPr>
              <a:t>Кировского района г. Казани</a:t>
            </a:r>
            <a:endParaRPr lang="ru-RU" sz="1600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IMG-20170524-WA0006.jpg"/>
          <p:cNvPicPr>
            <a:picLocks noChangeAspect="1" noChangeArrowheads="1"/>
          </p:cNvPicPr>
          <p:nvPr/>
        </p:nvPicPr>
        <p:blipFill>
          <a:blip r:embed="rId2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857224" y="5786454"/>
            <a:ext cx="7072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Segoe Print" pitchFamily="2" charset="0"/>
              </a:rPr>
              <a:t>Потеряла божья коровка своих деток. Отправилась она их искать.</a:t>
            </a:r>
            <a:endParaRPr lang="ru-RU" sz="2000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IMG-20170524-WA0009.jpg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85786" y="5572140"/>
            <a:ext cx="7715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Segoe Print" pitchFamily="2" charset="0"/>
              </a:rPr>
              <a:t>Увидела божья коровка муравья у муравейника и спрашивает его: «Добрый муравей, не видал ли ты моих деток?» «Нет, не видел», - ответил ей муравей.</a:t>
            </a:r>
            <a:endParaRPr lang="ru-RU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IMG-20170524-WA0006.jpg"/>
          <p:cNvPicPr>
            <a:picLocks noChangeAspect="1" noChangeArrowheads="1"/>
          </p:cNvPicPr>
          <p:nvPr/>
        </p:nvPicPr>
        <p:blipFill>
          <a:blip r:embed="rId2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500166" y="5643578"/>
            <a:ext cx="628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Segoe Print" pitchFamily="2" charset="0"/>
              </a:rPr>
              <a:t>Отправилась божья коровка искать своих деток дальше.</a:t>
            </a:r>
            <a:endParaRPr lang="ru-RU" sz="2000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IMG-20170524-WA0002.jpg"/>
          <p:cNvPicPr>
            <a:picLocks noChangeAspect="1" noChangeArrowheads="1"/>
          </p:cNvPicPr>
          <p:nvPr/>
        </p:nvPicPr>
        <p:blipFill>
          <a:blip r:embed="rId2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071538" y="5429264"/>
            <a:ext cx="71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Segoe Print" pitchFamily="2" charset="0"/>
              </a:rPr>
              <a:t>Видит, пчелка летает около улья. «Дорогая пчелка, не видела ли ты моих деток?» </a:t>
            </a:r>
          </a:p>
          <a:p>
            <a:pPr algn="ctr"/>
            <a:r>
              <a:rPr lang="ru-RU" sz="2000" dirty="0" smtClean="0">
                <a:latin typeface="Segoe Print" pitchFamily="2" charset="0"/>
              </a:rPr>
              <a:t>«Нет, не видела», - отвечает пчелка.</a:t>
            </a:r>
            <a:endParaRPr lang="ru-RU" sz="2000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IMG-20170524-WA0006.jpg"/>
          <p:cNvPicPr>
            <a:picLocks noChangeAspect="1" noChangeArrowheads="1"/>
          </p:cNvPicPr>
          <p:nvPr/>
        </p:nvPicPr>
        <p:blipFill>
          <a:blip r:embed="rId2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500166" y="5643578"/>
            <a:ext cx="628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Segoe Print" pitchFamily="2" charset="0"/>
              </a:rPr>
              <a:t>Отправилась божья коровка искать своих деток дальше.</a:t>
            </a:r>
            <a:endParaRPr lang="ru-RU" sz="2000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IMG-20170524-WA0004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928662" y="5357826"/>
            <a:ext cx="7358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Segoe Print" pitchFamily="2" charset="0"/>
              </a:rPr>
              <a:t>Видит божья коровка, ползает около цветков гусеница, и спрашивает ее: «Скажи, гусеница, не видала ли ты моих деток?» А гусеница отвечает: «Видела, видела. Мы с твоими детками в прятки на листиках играем».</a:t>
            </a:r>
            <a:endParaRPr lang="ru-RU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IMG-20170524-WA0008.jpg"/>
          <p:cNvPicPr>
            <a:picLocks noChangeAspect="1" noChangeArrowheads="1"/>
          </p:cNvPicPr>
          <p:nvPr/>
        </p:nvPicPr>
        <p:blipFill>
          <a:blip r:embed="rId2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142976" y="5643578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Segoe Print" pitchFamily="2" charset="0"/>
              </a:rPr>
              <a:t>Обрадовалась божья коровка и забрала своих деток домой.</a:t>
            </a:r>
            <a:endParaRPr lang="ru-RU" sz="2000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ownloads\0_b06a1_2a971469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428860" y="2714620"/>
            <a:ext cx="4214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Bookman Old Style" pitchFamily="18" charset="0"/>
              </a:rPr>
              <a:t>КОНЕЦ</a:t>
            </a:r>
            <a:endParaRPr lang="ru-RU" sz="54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198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21</cp:revision>
  <dcterms:created xsi:type="dcterms:W3CDTF">2017-05-22T14:52:32Z</dcterms:created>
  <dcterms:modified xsi:type="dcterms:W3CDTF">2017-06-23T14:29:22Z</dcterms:modified>
</cp:coreProperties>
</file>