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885014" cy="3500462"/>
          </a:xfrm>
        </p:spPr>
        <p:txBody>
          <a:bodyPr>
            <a:normAutofit/>
          </a:bodyPr>
          <a:lstStyle/>
          <a:p>
            <a:r>
              <a:rPr lang="ru-RU" dirty="0" smtClean="0"/>
              <a:t>Устройство и содержание театральных уголков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SC0198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071678"/>
            <a:ext cx="4214842" cy="378621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285860"/>
            <a:ext cx="4357718" cy="4714908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развития у детей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старшей, подготовительной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группы творческого воображения и искусства перевоплощения, в театральных уголках этих групп целесообразно наличие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алгоритмов.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Оживит театрализованную деятельность, сделает ее более интересной и привлекательной наличие в театральных уголках всех групп «Волшебных вещей»: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859504"/>
          </a:xfrm>
        </p:spPr>
        <p:txBody>
          <a:bodyPr/>
          <a:lstStyle/>
          <a:p>
            <a:r>
              <a:rPr lang="ru-RU" dirty="0" smtClean="0"/>
              <a:t> волшебные ларец</a:t>
            </a:r>
            <a:r>
              <a:rPr lang="ru-RU" b="0" dirty="0" smtClean="0"/>
              <a:t>, шкатулка, коробочка (для обыгрывания появления героев, какой либо вещи, сюрпризного </a:t>
            </a:r>
            <a:r>
              <a:rPr lang="ru-RU" b="0" dirty="0" smtClean="0"/>
              <a:t>момента)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185499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волшебный колпачок </a:t>
            </a:r>
            <a:r>
              <a:rPr lang="ru-RU" b="0" dirty="0" smtClean="0"/>
              <a:t>(обладатель его становится невидимым, может незаметно наблюдать за всеми), используется в играх на развитие чувства веры в предлагаемые обстоятельства</a:t>
            </a:r>
            <a:endParaRPr lang="ru-RU" dirty="0"/>
          </a:p>
        </p:txBody>
      </p:sp>
      <p:pic>
        <p:nvPicPr>
          <p:cNvPr id="10" name="Содержимое 9" descr="ларец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13052" y="3714750"/>
            <a:ext cx="3528484" cy="2646363"/>
          </a:xfrm>
        </p:spPr>
      </p:pic>
      <p:pic>
        <p:nvPicPr>
          <p:cNvPr id="11" name="Содержимое 10" descr="колпачок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27329" y="3714750"/>
            <a:ext cx="3077166" cy="2646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800244"/>
          </a:xfrm>
        </p:spPr>
        <p:txBody>
          <a:bodyPr/>
          <a:lstStyle/>
          <a:p>
            <a:r>
              <a:rPr lang="ru-RU" dirty="0" smtClean="0"/>
              <a:t>волшебная дудочка </a:t>
            </a:r>
            <a:r>
              <a:rPr lang="ru-RU" b="0" dirty="0" smtClean="0"/>
              <a:t>(играет – все танцуют, не могут остановиться)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18002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волшебная палочка </a:t>
            </a:r>
            <a:r>
              <a:rPr lang="ru-RU" b="0" dirty="0" smtClean="0"/>
              <a:t>(для перевоплощения, снятия зажатости и робости при исполнении роли, для изменения сюжета);</a:t>
            </a:r>
            <a:endParaRPr lang="ru-RU" dirty="0"/>
          </a:p>
        </p:txBody>
      </p:sp>
      <p:pic>
        <p:nvPicPr>
          <p:cNvPr id="7" name="Содержимое 6" descr="дудочка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048544" y="3009106"/>
            <a:ext cx="2857500" cy="2857500"/>
          </a:xfrm>
        </p:spPr>
      </p:pic>
      <p:pic>
        <p:nvPicPr>
          <p:cNvPr id="8" name="Содержимое 7" descr="палочка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53890" y="2514600"/>
            <a:ext cx="4024044" cy="384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800244"/>
          </a:xfrm>
        </p:spPr>
        <p:txBody>
          <a:bodyPr/>
          <a:lstStyle/>
          <a:p>
            <a:r>
              <a:rPr lang="ru-RU" b="0" dirty="0" smtClean="0"/>
              <a:t> </a:t>
            </a:r>
            <a:r>
              <a:rPr lang="ru-RU" dirty="0" smtClean="0"/>
              <a:t>волшебный мешочек </a:t>
            </a:r>
            <a:r>
              <a:rPr lang="ru-RU" b="0" dirty="0" smtClean="0"/>
              <a:t>(из которого можно достать любую вещь, а также для беспредметного обыгрывания, и для развития фантазии);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18002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волшебный стаканчик </a:t>
            </a:r>
            <a:r>
              <a:rPr lang="ru-RU" b="0" dirty="0" smtClean="0"/>
              <a:t>(в нем может быть любой напиток – обыгрывание </a:t>
            </a:r>
            <a:r>
              <a:rPr lang="ru-RU" b="0" dirty="0" smtClean="0"/>
              <a:t>этюдов </a:t>
            </a:r>
            <a:r>
              <a:rPr lang="ru-RU" b="0" dirty="0" smtClean="0"/>
              <a:t>на память физических действий, развитие мимики);</a:t>
            </a:r>
            <a:endParaRPr lang="ru-RU" dirty="0"/>
          </a:p>
        </p:txBody>
      </p:sp>
      <p:pic>
        <p:nvPicPr>
          <p:cNvPr id="7" name="Содержимое 6" descr="мешочек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3000372"/>
            <a:ext cx="3933206" cy="3571900"/>
          </a:xfrm>
        </p:spPr>
      </p:pic>
      <p:pic>
        <p:nvPicPr>
          <p:cNvPr id="8" name="Содержимое 7" descr="стаканчик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3089483"/>
            <a:ext cx="4041775" cy="26967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800244"/>
          </a:xfrm>
        </p:spPr>
        <p:txBody>
          <a:bodyPr/>
          <a:lstStyle/>
          <a:p>
            <a:r>
              <a:rPr lang="ru-RU" dirty="0" smtClean="0"/>
              <a:t>волшебная маска </a:t>
            </a:r>
            <a:r>
              <a:rPr lang="ru-RU" b="0" dirty="0" smtClean="0"/>
              <a:t>(превращение в любого героя, действие от его имени)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642919"/>
            <a:ext cx="4041775" cy="187168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волшебное зеркальце </a:t>
            </a:r>
            <a:r>
              <a:rPr lang="ru-RU" b="0" dirty="0" smtClean="0"/>
              <a:t>(ребенок превращается и видит себя в зеркале тем, кем захочет), используется для описательного рассказа, для развития связной речи, </a:t>
            </a:r>
            <a:r>
              <a:rPr lang="ru-RU" b="0" dirty="0" smtClean="0"/>
              <a:t>фантазии,</a:t>
            </a:r>
            <a:r>
              <a:rPr lang="ru-RU" b="0" dirty="0" smtClean="0"/>
              <a:t>  воображения</a:t>
            </a:r>
            <a:endParaRPr lang="ru-RU" dirty="0"/>
          </a:p>
        </p:txBody>
      </p:sp>
      <p:pic>
        <p:nvPicPr>
          <p:cNvPr id="7" name="Содержимое 6" descr="маска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14348" y="3413919"/>
            <a:ext cx="3429024" cy="2282477"/>
          </a:xfrm>
        </p:spPr>
      </p:pic>
      <p:pic>
        <p:nvPicPr>
          <p:cNvPr id="8" name="Содержимое 7" descr="зеркало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3438" y="2928934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8"/>
            <a:ext cx="4040188" cy="2228872"/>
          </a:xfrm>
        </p:spPr>
        <p:txBody>
          <a:bodyPr/>
          <a:lstStyle/>
          <a:p>
            <a:r>
              <a:rPr lang="ru-RU" dirty="0" smtClean="0"/>
              <a:t>волшебная скатерть </a:t>
            </a:r>
            <a:r>
              <a:rPr lang="ru-RU" b="0" dirty="0" smtClean="0"/>
              <a:t>(дети используют в сюжетной игре для изображения имитационных движений в этюдах «За столом», «Очень вкусно» и т.д.) на развитие мимики, жеста;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14357"/>
            <a:ext cx="4041775" cy="18002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волшебные башмачки</a:t>
            </a:r>
            <a:r>
              <a:rPr lang="ru-RU" b="0" dirty="0" smtClean="0"/>
              <a:t>, тапочки (с их помощью можно быстро бегать, высоко прыгать, хорошо танцевать)</a:t>
            </a:r>
            <a:endParaRPr lang="ru-RU" dirty="0"/>
          </a:p>
        </p:txBody>
      </p:sp>
      <p:pic>
        <p:nvPicPr>
          <p:cNvPr id="7" name="Содержимое 6" descr="скатерть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57158" y="3058517"/>
            <a:ext cx="4140230" cy="3370879"/>
          </a:xfrm>
        </p:spPr>
      </p:pic>
      <p:pic>
        <p:nvPicPr>
          <p:cNvPr id="8" name="Содержимое 7" descr="башмачки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2947452"/>
            <a:ext cx="4041775" cy="34105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Уважаемые воспитатели, при оформлении своих групповых театральных уголков, желаем вам проявлять фантазию, выдумку и изобретательность.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5800" dirty="0" smtClean="0">
                <a:solidFill>
                  <a:schemeClr val="accent1">
                    <a:lumMod val="50000"/>
                  </a:schemeClr>
                </a:solidFill>
              </a:rPr>
              <a:t>Творческих успехов!</a:t>
            </a:r>
            <a:endParaRPr lang="ru-RU" sz="5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281518" cy="635798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оформлении театрального уголка, используется все пространство группы, и место использования материалов не должно быть замкнуто местом его расположения, т.е., используется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принцип мобильности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уголок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714488"/>
            <a:ext cx="4643470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281518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Чтобы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обеспечить развивающий характер среды необходимо выполнение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принципа сменяемости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материал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Важно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предусмотреть и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принципы: многофункциональности, эстетичности и доступности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всего предлагаемого материала.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Содержимое 5" descr="уголок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1357298"/>
            <a:ext cx="4572032" cy="42949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57166"/>
            <a:ext cx="4500594" cy="65008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Обязательными составляющими театральных уголков должны быть: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различные виды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театров;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реквизит для разыгрывания сценок 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спектаклей;</a:t>
            </a:r>
          </a:p>
          <a:p>
            <a:pPr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атрибуты для различных игровых позиций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уголок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500174"/>
            <a:ext cx="4572032" cy="3982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</a:rPr>
              <a:t>Содержание театральных уголков и наличие в них различных видов театров зависит от возраста.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i="1" dirty="0" smtClean="0"/>
              <a:t>Театральный уголок младших групп включает в себя: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28596" y="1214422"/>
            <a:ext cx="404018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214423"/>
            <a:ext cx="4041775" cy="785817"/>
          </a:xfrm>
        </p:spPr>
        <p:txBody>
          <a:bodyPr>
            <a:normAutofit/>
          </a:bodyPr>
          <a:lstStyle/>
          <a:p>
            <a:r>
              <a:rPr lang="ru-RU" dirty="0" smtClean="0"/>
              <a:t>          Театр масок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142844" y="1428736"/>
            <a:ext cx="4500594" cy="5286412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Атрибуты в соответствии с содержанием имитационных и хороводных игр: маски-шапочки, образные фартучки, нагрудные знаки-эмблемы.</a:t>
            </a: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игр воспитателя с детьми и сюрпризных моментов: «пальчиковый»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театр,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тростевые куклы, куклы (образы людей, животных), театр бибабо.</a:t>
            </a:r>
          </a:p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показа детям инсценировок по сказкам («Теремок», «Репка», «Курочка Ряба», «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Заюшкина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избушка», «Волк и семеро козлят»): театр картинок, настольный театр плоскостных игрушек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fontAlgn="base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создания музыкального фона в процессе театрально-игровой деятельности: аудиозаписи музыкальных произведений, записи звукошумовых эффектов, простейшие музыкальные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игрушки.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" name="Содержимое 9" descr="маски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071678"/>
            <a:ext cx="4213255" cy="43577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Театральный уголок средних групп, включает в себя: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00174"/>
            <a:ext cx="4040188" cy="714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00175"/>
            <a:ext cx="4041775" cy="500065"/>
          </a:xfrm>
        </p:spPr>
        <p:txBody>
          <a:bodyPr>
            <a:normAutofit/>
          </a:bodyPr>
          <a:lstStyle/>
          <a:p>
            <a:r>
              <a:rPr lang="ru-RU" dirty="0" smtClean="0"/>
              <a:t>Пальчиковый театр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142844" y="1500174"/>
            <a:ext cx="4429156" cy="5214974"/>
          </a:xfrm>
        </p:spPr>
        <p:txBody>
          <a:bodyPr>
            <a:normAutofit fontScale="70000" lnSpcReduction="20000"/>
          </a:bodyPr>
          <a:lstStyle/>
          <a:p>
            <a:pPr fontAlgn="base"/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Фланелеграф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Различные виды театра: театр картинок («Три медведя», «Колобок», «Еж и медведь», «Заяц и гуси»), театр петрушек («Кто сказал мяу?», «Курочка Ряба»), теневой театр («Лиса и заяц»), театр игрушки и «пальчиковый» театр для обыгрывания произведений малых форм фольклора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Костюмы, маски, театрально-игровые атрибуты для разыгрывания сказок «Репка», «Курочка Ряба», «Колобок», «Теремок».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Маленькая ширма для настольного театра.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Атрибуты для ряженья — элементы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костюмов.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Атрибуты в соответствии с содержанием имитационных и хороводных игр: маски животных диких и домашних (взрослых и детенышей), маски сказочных персонажей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создания музыкального фона в процессе театрально-игровой деятельности: аудиозаписи музыкальных произведений, записи звукошумовых эффектов, простейшие музыкальные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игрушки.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пальчиковый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2310687"/>
            <a:ext cx="4041775" cy="37399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Театральный уголок старших групп, включает в себя: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735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71613"/>
            <a:ext cx="4041775" cy="500065"/>
          </a:xfrm>
        </p:spPr>
        <p:txBody>
          <a:bodyPr>
            <a:normAutofit/>
          </a:bodyPr>
          <a:lstStyle/>
          <a:p>
            <a:r>
              <a:rPr lang="ru-RU" dirty="0" smtClean="0"/>
              <a:t>Плоскостной театр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0" y="1785926"/>
            <a:ext cx="4643438" cy="5072074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Атрибуты в соответствии с содержанием имитационных и хороводных игр: маски животных диких 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домашних,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маски театральных персонажей.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Большая складная ширма, маленькая ширма для настольного театра.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Стойка-вешалка для костюмов.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Костюмы, маски, атрибуты для постановки двух-трех сказок.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Куклы и атрибуты для обыгрывания этих же сказок в различных видах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театра.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создания музыкального фона в процессе театрально-игровой деятельности: аудиозаписи музыкальных произведений, записи звукошумовых эффектов, простейшие музыкальные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игрушки.</a:t>
            </a: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" name="Содержимое 6" descr="плоскостной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67758" y="2500306"/>
            <a:ext cx="4286280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Театральный уголок подготовительных групп, включает в себя:</a:t>
            </a:r>
            <a:endParaRPr lang="ru-RU" sz="32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735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Театр марионеток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2"/>
          </p:nvPr>
        </p:nvSpPr>
        <p:spPr>
          <a:xfrm>
            <a:off x="0" y="1928802"/>
            <a:ext cx="4643438" cy="4929198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Театрально-игровое оборудование: большая и маленькая ширма, простейшие декорации, изготовленные детьми.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Стойка-вешалка для костюмов.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Костюмы, маски, парики, атрибуты для постановки 4-5 сказок.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 группе имеется разные виды кукольного театра: театр картинок, пальчиковый, перчаточный, театр петрушек, театр марионеток, теневой театр фигур и масок, тростевые куклы, куклы с живой рукой.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Для театрально-игровой деятельности имеются технические средства обучения: аудиозаписи музыкальных произведений, записи звукошумовых эффектов, видео-фонотеки литературных произведений.</a:t>
            </a:r>
          </a:p>
          <a:p>
            <a:endParaRPr lang="ru-RU" dirty="0"/>
          </a:p>
        </p:txBody>
      </p:sp>
      <p:pic>
        <p:nvPicPr>
          <p:cNvPr id="12" name="Содержимое 11" descr="марионетки.pn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714876" y="2514600"/>
            <a:ext cx="3786214" cy="38465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Копилка педагогических идей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42844" y="2214554"/>
            <a:ext cx="4352956" cy="37862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Хранителем-талисманом театрального центра, может быть кукла из любого вида театра. Это, своего рода, 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кукла-зазывалка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кукла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857364"/>
            <a:ext cx="4281518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</TotalTime>
  <Words>729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Устройство и содержание театральных уголков</vt:lpstr>
      <vt:lpstr>Слайд 2</vt:lpstr>
      <vt:lpstr>Слайд 3</vt:lpstr>
      <vt:lpstr>Слайд 4</vt:lpstr>
      <vt:lpstr>       Содержание театральных уголков и наличие в них различных видов театров зависит от возраста. Театральный уголок младших групп включает в себя:  </vt:lpstr>
      <vt:lpstr>Театральный уголок средних групп, включает в себя:</vt:lpstr>
      <vt:lpstr>Театральный уголок старших групп, включает в себя:</vt:lpstr>
      <vt:lpstr>Театральный уголок подготовительных групп, включает в себя:</vt:lpstr>
      <vt:lpstr>Копилка педагогических идей</vt:lpstr>
      <vt:lpstr>Слайд 10</vt:lpstr>
      <vt:lpstr>Оживит театрализованную деятельность, сделает ее более интересной и привлекательной наличие в театральных уголках всех групп «Волшебных вещей»: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и содержание театральных уголков</dc:title>
  <cp:lastModifiedBy>Elli 2.1 Full</cp:lastModifiedBy>
  <cp:revision>16</cp:revision>
  <dcterms:modified xsi:type="dcterms:W3CDTF">2016-04-11T14:01:15Z</dcterms:modified>
</cp:coreProperties>
</file>