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3" r:id="rId5"/>
    <p:sldId id="264" r:id="rId6"/>
    <p:sldId id="265" r:id="rId7"/>
    <p:sldId id="266" r:id="rId8"/>
    <p:sldId id="259" r:id="rId9"/>
    <p:sldId id="267" r:id="rId10"/>
    <p:sldId id="261" r:id="rId11"/>
    <p:sldId id="262" r:id="rId12"/>
    <p:sldId id="25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339966"/>
    <a:srgbClr val="F6A186"/>
    <a:srgbClr val="FDD3F2"/>
    <a:srgbClr val="7FE9E6"/>
    <a:srgbClr val="FF6699"/>
    <a:srgbClr val="D43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29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1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5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8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33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71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69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87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213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7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8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8EFC3-AFB8-41CC-A57C-F720D7E7EC18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E71CF-4398-4993-8389-35C7E1BF55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514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">
              <a:srgbClr val="FF0000"/>
            </a:gs>
            <a:gs pos="44534">
              <a:srgbClr val="FFC000"/>
            </a:gs>
            <a:gs pos="64950">
              <a:srgbClr val="FFFF00"/>
            </a:gs>
            <a:gs pos="33000">
              <a:schemeClr val="accent1">
                <a:lumMod val="45000"/>
                <a:lumOff val="55000"/>
              </a:schemeClr>
            </a:gs>
            <a:gs pos="83000">
              <a:srgbClr val="92D050"/>
            </a:gs>
            <a:gs pos="100000">
              <a:srgbClr val="7030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39/16223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8344" y="0"/>
            <a:ext cx="9119999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8344" y="5943601"/>
            <a:ext cx="8725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«Звёздочка»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Аркадак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уравлёва Н. Г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96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7030A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53140">
            <a:off x="7312579" y="3084612"/>
            <a:ext cx="4292285" cy="3420000"/>
          </a:xfrm>
          <a:prstGeom prst="rect">
            <a:avLst/>
          </a:prstGeom>
          <a:ln w="127000" cap="rnd">
            <a:solidFill>
              <a:srgbClr val="7030A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9454">
            <a:off x="379912" y="424757"/>
            <a:ext cx="4320000" cy="324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 rot="21410333">
            <a:off x="2167264" y="4058445"/>
            <a:ext cx="4812179" cy="2308324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Потеряли котятки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дороге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слезах прибежали домой.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«Мама, мама, прости,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найти,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не можем найти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2277" y="277020"/>
            <a:ext cx="5248453" cy="306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 rot="21284111">
            <a:off x="7017" y="3527220"/>
            <a:ext cx="7600074" cy="50234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prstTxWarp prst="textInflateTop">
              <a:avLst/>
            </a:prstTxWarp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по стихотворению С. Я. Маршака «Перчатки»</a:t>
            </a:r>
          </a:p>
        </p:txBody>
      </p:sp>
    </p:spTree>
    <p:extLst>
      <p:ext uri="{BB962C8B-B14F-4D97-AF65-F5344CB8AC3E}">
        <p14:creationId xmlns:p14="http://schemas.microsoft.com/office/powerpoint/2010/main" val="43409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7000">
              <a:schemeClr val="accent4">
                <a:lumMod val="60000"/>
                <a:lumOff val="40000"/>
              </a:schemeClr>
            </a:gs>
            <a:gs pos="33000">
              <a:schemeClr val="accent6">
                <a:lumMod val="60000"/>
                <a:lumOff val="40000"/>
              </a:schemeClr>
            </a:gs>
            <a:gs pos="15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32" y="427865"/>
            <a:ext cx="5856000" cy="439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7133428" y="3228982"/>
            <a:ext cx="4310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«Потеряли перчатки?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дурные котятки!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вам нынче не дам пирога.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Мяу - мяу, не дам,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Мяу - мяу, не дам,</a:t>
            </a:r>
          </a:p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вам нынче не дам пирога!»</a:t>
            </a:r>
          </a:p>
        </p:txBody>
      </p:sp>
      <p:sp>
        <p:nvSpPr>
          <p:cNvPr id="2" name="Рамка 1"/>
          <p:cNvSpPr/>
          <p:nvPr/>
        </p:nvSpPr>
        <p:spPr>
          <a:xfrm>
            <a:off x="6599388" y="2447365"/>
            <a:ext cx="5378824" cy="4195482"/>
          </a:xfrm>
          <a:prstGeom prst="fram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0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23000">
              <a:srgbClr val="7FE9E6"/>
            </a:gs>
            <a:gs pos="79000">
              <a:srgbClr val="FDD3F2"/>
            </a:gs>
            <a:gs pos="59000">
              <a:srgbClr val="339966"/>
            </a:gs>
            <a:gs pos="99000">
              <a:srgbClr val="CCFF99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9279" y="360154"/>
            <a:ext cx="5987865" cy="370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055" y="360154"/>
            <a:ext cx="4944000" cy="370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648472" y="3963651"/>
            <a:ext cx="48724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Побежали котятки,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Отыскали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смеясь, прибежали домой.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«Мама, мама, не злись,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нашлись,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 нашлись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44698" y="3963651"/>
            <a:ext cx="561702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«Отыскали 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спасибо, котятки!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 это вам дам пирога.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пирога,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пирога»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за это вам дам пирога.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89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9000">
              <a:schemeClr val="accent6">
                <a:lumMod val="50000"/>
              </a:schemeClr>
            </a:gs>
            <a:gs pos="48000">
              <a:srgbClr val="00B050"/>
            </a:gs>
            <a:gs pos="36000">
              <a:schemeClr val="accent6">
                <a:lumMod val="50000"/>
              </a:schemeClr>
            </a:gs>
            <a:gs pos="64000">
              <a:srgbClr val="FFC000"/>
            </a:gs>
            <a:gs pos="85000">
              <a:srgbClr val="FFFF00"/>
            </a:gs>
            <a:gs pos="730">
              <a:srgbClr val="92D050"/>
            </a:gs>
            <a:gs pos="4000">
              <a:srgbClr val="92D050"/>
            </a:gs>
            <a:gs pos="69000">
              <a:srgbClr val="92D050"/>
            </a:gs>
            <a:gs pos="100000">
              <a:schemeClr val="accent6">
                <a:lumMod val="75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347498">
            <a:off x="650874" y="1156200"/>
            <a:ext cx="3572037" cy="453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6699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618399">
            <a:off x="8051800" y="914399"/>
            <a:ext cx="3467100" cy="378565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много сказок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Грустных и смешных.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прожить на свете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нельзя без них!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герои сказок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Дарят нам тепло,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добро навеки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Побеждает зло!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684214" y="2232670"/>
            <a:ext cx="4892632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5299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st.depositphotos.com/1007989/2642/i/950/depositphotos_26421083-Toy-puppet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" y="0"/>
            <a:ext cx="12191996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9186" y="223011"/>
            <a:ext cx="6029812" cy="460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36842" y="5327674"/>
            <a:ext cx="9334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альчиковые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 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  сделаны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руками!</a:t>
            </a:r>
            <a:r>
              <a:rPr lang="ru-RU" dirty="0"/>
              <a:t> 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Детки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владеть своими руками и пальчиками, координировать их действия, получают приятные тактильные ощущения от соприкосновения с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героями.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861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97a/00090a29-1d4a497a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57" y="0"/>
            <a:ext cx="12111843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06566" y="5058822"/>
            <a:ext cx="5132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Что ты, кошка, сторожишь?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Сторожу у норки мышь!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Выйдет мышка невзначай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Приглашу её на чай!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70518">
            <a:off x="6960055" y="490175"/>
            <a:ext cx="4165274" cy="468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48710">
            <a:off x="2312997" y="441347"/>
            <a:ext cx="3568864" cy="46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8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01.infourok.ru/images/doc/81/97329/img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01" y="18000"/>
            <a:ext cx="12103099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51051">
            <a:off x="3243217" y="2180015"/>
            <a:ext cx="7152000" cy="3788229"/>
          </a:xfrm>
          <a:prstGeom prst="rect">
            <a:avLst/>
          </a:prstGeom>
          <a:ln w="127000" cap="rnd">
            <a:solidFill>
              <a:schemeClr val="accent6">
                <a:lumMod val="75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 rot="20604481">
            <a:off x="5292994" y="976717"/>
            <a:ext cx="3692454" cy="1631216"/>
          </a:xfrm>
          <a:prstGeom prst="rect">
            <a:avLst/>
          </a:prstGeom>
          <a:solidFill>
            <a:srgbClr val="CCFF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спросила у кота: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Есть заветная мечта?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 прищурил глаз умильно:</a:t>
            </a:r>
            <a:b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Дверь открыть бы в холодильник.</a:t>
            </a:r>
          </a:p>
        </p:txBody>
      </p:sp>
    </p:spTree>
    <p:extLst>
      <p:ext uri="{BB962C8B-B14F-4D97-AF65-F5344CB8AC3E}">
        <p14:creationId xmlns:p14="http://schemas.microsoft.com/office/powerpoint/2010/main" val="35136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ds04.infourok.ru/uploads/ex/093f/0009e0c6-6e2b3e8e/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8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41493" y="296108"/>
            <a:ext cx="334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Сценки – диалоги.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593" y="296108"/>
            <a:ext cx="330835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Перцы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Сладкий перец повстречал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Горького братишку: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Что-то очень тонок стал,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Похудел ты слишком.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Горький перец отвечал: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От того я тонок стал,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диету соблюдал,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Сладости совсем не ел,</a:t>
            </a:r>
          </a:p>
          <a:p>
            <a:pPr fontAlgn="base"/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 и похудел.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489286" y="296108"/>
            <a:ext cx="32131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 и лук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 капуста луку: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«Раздеваться мне не мука,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ведь сто одежек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они все без застежек».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Отвечал капусте лук: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тебе, конечно, друг.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а кто меня разденет.</a:t>
            </a:r>
          </a:p>
          <a:p>
            <a:pPr fontAlgn="base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Тот об этом пожалеет».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17835" y="931108"/>
            <a:ext cx="31877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 и свекла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грядке, в темнице,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Сидят две сестрицы.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 косы заплетают.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Разговоры затевают.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урожая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 к нам придет.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наряд оранжевый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мне пойдет.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Свекла Я тебе открою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большой секрет: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бордовый</a:t>
            </a:r>
          </a:p>
          <a:p>
            <a:pPr fontAlgn="base"/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Вязаный жилет.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412310">
            <a:off x="1996946" y="3331807"/>
            <a:ext cx="2340124" cy="3024000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42593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37000">
              <a:srgbClr val="7FE9E6"/>
            </a:gs>
            <a:gs pos="79000">
              <a:srgbClr val="FDD3F2"/>
            </a:gs>
            <a:gs pos="59000">
              <a:schemeClr val="accent1">
                <a:lumMod val="45000"/>
                <a:lumOff val="55000"/>
              </a:schemeClr>
            </a:gs>
            <a:gs pos="98000">
              <a:srgbClr val="F6A186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53663" y="1245366"/>
            <a:ext cx="6451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Ссора. И. Бродский.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Автор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 приходит к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Морковке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видит: м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орковка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 в упаковке.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Капуста: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Морковка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Морковка,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на милость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куда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нынче ты так нарядилась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Морковь: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знаешь, Капуста, уже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ухожу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меня пригласили к Ножу.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без тебя пригласили к нему,</a:t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я, Капуста, с собой не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возьму.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Автор: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Капуста: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Подумаешь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Нож!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Чихать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на то, что меня не возьмёшь.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Я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пойду без тебя, не взыщи,</a:t>
            </a:r>
            <a:b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Две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Ложки меня пригласили на Щи.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37258">
            <a:off x="8241513" y="3899726"/>
            <a:ext cx="3699944" cy="248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913" y="2568477"/>
            <a:ext cx="3933195" cy="273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D43A0A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409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m0-tub-ru.yandex.net/i?id=f7da16a89450ddb8c6401831f956fe50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000"/>
            <a:ext cx="12103100" cy="68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539" y="3438000"/>
            <a:ext cx="4998847" cy="280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674" y="1554100"/>
            <a:ext cx="5340653" cy="255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1999" y="706854"/>
            <a:ext cx="7032812" cy="52322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кукол Би – ба – </a:t>
            </a:r>
            <a:r>
              <a:rPr lang="ru-RU" sz="28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2041" y="4434126"/>
            <a:ext cx="47199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куклы, одетой на руку, дети говорят за героя, которого они представляют.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77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6877" y="835070"/>
            <a:ext cx="4156249" cy="205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06"/>
          <a:stretch/>
        </p:blipFill>
        <p:spPr>
          <a:xfrm rot="497368">
            <a:off x="306612" y="3390111"/>
            <a:ext cx="4459918" cy="2376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FF99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86408">
            <a:off x="7371991" y="476824"/>
            <a:ext cx="4428853" cy="23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39633" y="4384300"/>
            <a:ext cx="3934321" cy="234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FF99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96386">
            <a:off x="4750152" y="2307518"/>
            <a:ext cx="3480652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536571" y="117900"/>
            <a:ext cx="514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«Теремок» - конусный театр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6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275</Words>
  <Application>Microsoft Office PowerPoint</Application>
  <PresentationFormat>Широкоэкранный</PresentationFormat>
  <Paragraphs>87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45</cp:revision>
  <dcterms:created xsi:type="dcterms:W3CDTF">2018-01-01T14:55:37Z</dcterms:created>
  <dcterms:modified xsi:type="dcterms:W3CDTF">2018-01-02T13:36:29Z</dcterms:modified>
</cp:coreProperties>
</file>