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1473D-AB48-47C3-86BA-F4307DD2F82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0CFD-4C64-4062-AE7E-8F44343F1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1473D-AB48-47C3-86BA-F4307DD2F82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0CFD-4C64-4062-AE7E-8F44343F1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1473D-AB48-47C3-86BA-F4307DD2F82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0CFD-4C64-4062-AE7E-8F44343F1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1473D-AB48-47C3-86BA-F4307DD2F82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0CFD-4C64-4062-AE7E-8F44343F1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1473D-AB48-47C3-86BA-F4307DD2F82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0CFD-4C64-4062-AE7E-8F44343F1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1473D-AB48-47C3-86BA-F4307DD2F82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0CFD-4C64-4062-AE7E-8F44343F1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1473D-AB48-47C3-86BA-F4307DD2F82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0CFD-4C64-4062-AE7E-8F44343F1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1473D-AB48-47C3-86BA-F4307DD2F82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0CFD-4C64-4062-AE7E-8F44343F1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1473D-AB48-47C3-86BA-F4307DD2F82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0CFD-4C64-4062-AE7E-8F44343F1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1473D-AB48-47C3-86BA-F4307DD2F82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0CFD-4C64-4062-AE7E-8F44343F1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1473D-AB48-47C3-86BA-F4307DD2F82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E0CFD-4C64-4062-AE7E-8F44343F10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1473D-AB48-47C3-86BA-F4307DD2F822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E0CFD-4C64-4062-AE7E-8F44343F10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ена\Desktop\ЭКОЛОГИЯ\IMG_20171128_0849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816090"/>
            <a:ext cx="4248472" cy="5664629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cap="all" dirty="0" smtClean="0">
                <a:solidFill>
                  <a:srgbClr val="FF0000"/>
                </a:solidFill>
                <a:latin typeface="Comic Sans MS" pitchFamily="66" charset="0"/>
              </a:rPr>
              <a:t>Живая книга планеты земля</a:t>
            </a:r>
            <a:endParaRPr lang="ru-RU" sz="3200" b="1" cap="all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В презентации использованы фото из книг:</a:t>
            </a:r>
          </a:p>
          <a:p>
            <a:r>
              <a:rPr lang="ru-RU" sz="1400" dirty="0" smtClean="0">
                <a:latin typeface="Comic Sans MS" pitchFamily="66" charset="0"/>
              </a:rPr>
              <a:t>Белые сны Антарктиды. </a:t>
            </a:r>
            <a:r>
              <a:rPr lang="ru-RU" sz="1400" dirty="0" err="1" smtClean="0">
                <a:latin typeface="Comic Sans MS" pitchFamily="66" charset="0"/>
              </a:rPr>
              <a:t>Почивалов</a:t>
            </a:r>
            <a:r>
              <a:rPr lang="ru-RU" sz="1400" dirty="0" smtClean="0">
                <a:latin typeface="Comic Sans MS" pitchFamily="66" charset="0"/>
              </a:rPr>
              <a:t> Л.В.</a:t>
            </a:r>
          </a:p>
          <a:p>
            <a:r>
              <a:rPr lang="ru-RU" sz="1400" dirty="0" smtClean="0">
                <a:latin typeface="Comic Sans MS" pitchFamily="66" charset="0"/>
              </a:rPr>
              <a:t>Книга «Слоны». Леонард Ли </a:t>
            </a:r>
            <a:r>
              <a:rPr lang="ru-RU" sz="1400" dirty="0" err="1" smtClean="0">
                <a:latin typeface="Comic Sans MS" pitchFamily="66" charset="0"/>
              </a:rPr>
              <a:t>Ру</a:t>
            </a:r>
            <a:r>
              <a:rPr lang="ru-RU" sz="1400" dirty="0" smtClean="0">
                <a:latin typeface="Comic Sans MS" pitchFamily="66" charset="0"/>
              </a:rPr>
              <a:t> </a:t>
            </a:r>
            <a:r>
              <a:rPr lang="en-US" sz="1400" dirty="0" smtClean="0">
                <a:latin typeface="Comic Sans MS" pitchFamily="66" charset="0"/>
              </a:rPr>
              <a:t>III</a:t>
            </a:r>
            <a:endParaRPr lang="ru-RU" sz="1400" dirty="0" smtClean="0">
              <a:latin typeface="Comic Sans MS" pitchFamily="66" charset="0"/>
            </a:endParaRPr>
          </a:p>
          <a:p>
            <a:r>
              <a:rPr lang="ru-RU" sz="1400" dirty="0" smtClean="0">
                <a:latin typeface="Comic Sans MS" pitchFamily="66" charset="0"/>
              </a:rPr>
              <a:t>Песня о лесе  из серии Слово и Картина. Мирослав Валек, </a:t>
            </a:r>
            <a:r>
              <a:rPr lang="ru-RU" sz="1400" dirty="0" err="1" smtClean="0">
                <a:latin typeface="Comic Sans MS" pitchFamily="66" charset="0"/>
              </a:rPr>
              <a:t>Индро</a:t>
            </a:r>
            <a:r>
              <a:rPr lang="ru-RU" sz="1400" dirty="0" smtClean="0">
                <a:latin typeface="Comic Sans MS" pitchFamily="66" charset="0"/>
              </a:rPr>
              <a:t> и </a:t>
            </a:r>
            <a:r>
              <a:rPr lang="ru-RU" sz="1400" dirty="0" err="1" smtClean="0">
                <a:latin typeface="Comic Sans MS" pitchFamily="66" charset="0"/>
              </a:rPr>
              <a:t>Здено</a:t>
            </a:r>
            <a:r>
              <a:rPr lang="ru-RU" sz="1400" dirty="0" smtClean="0">
                <a:latin typeface="Comic Sans MS" pitchFamily="66" charset="0"/>
              </a:rPr>
              <a:t> Влах</a:t>
            </a:r>
          </a:p>
          <a:p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Автор – иллюстратор аппликации: </a:t>
            </a:r>
            <a:r>
              <a:rPr lang="ru-RU" sz="1800" dirty="0" err="1" smtClean="0">
                <a:solidFill>
                  <a:srgbClr val="FF0000"/>
                </a:solidFill>
                <a:latin typeface="Comic Sans MS" pitchFamily="66" charset="0"/>
              </a:rPr>
              <a:t>Щелупинин</a:t>
            </a:r>
            <a:r>
              <a:rPr lang="ru-RU" sz="1800" dirty="0" smtClean="0">
                <a:solidFill>
                  <a:srgbClr val="FF0000"/>
                </a:solidFill>
                <a:latin typeface="Comic Sans MS" pitchFamily="66" charset="0"/>
              </a:rPr>
              <a:t> Семён</a:t>
            </a:r>
          </a:p>
          <a:p>
            <a:endParaRPr lang="ru-RU" sz="1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Лена\Desktop\ЭКОЛОГИЯ\IMG_20171127_151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66453">
            <a:off x="602277" y="799167"/>
            <a:ext cx="5184576" cy="3888432"/>
          </a:xfrm>
          <a:prstGeom prst="rect">
            <a:avLst/>
          </a:prstGeom>
          <a:noFill/>
        </p:spPr>
      </p:pic>
      <p:pic>
        <p:nvPicPr>
          <p:cNvPr id="2052" name="Picture 4" descr="C:\Users\Лена\Desktop\ЭКОЛОГИЯ\IMG_20171128_0849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548680"/>
            <a:ext cx="4536504" cy="6048672"/>
          </a:xfrm>
          <a:prstGeom prst="rect">
            <a:avLst/>
          </a:prstGeom>
          <a:noFill/>
        </p:spPr>
      </p:pic>
      <p:pic>
        <p:nvPicPr>
          <p:cNvPr id="5" name="Picture 2" descr="C:\Users\Лена\Desktop\ЭКОЛОГИЯ\IMG_20171128_0849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060848"/>
            <a:ext cx="2664296" cy="355239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ена\Desktop\ЭКОЛОГИЯ\IMG_20171127_1516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3923928" cy="5231904"/>
          </a:xfrm>
          <a:prstGeom prst="rect">
            <a:avLst/>
          </a:prstGeom>
          <a:noFill/>
        </p:spPr>
      </p:pic>
      <p:pic>
        <p:nvPicPr>
          <p:cNvPr id="3075" name="Picture 3" descr="C:\Users\Лена\Desktop\ЭКОЛОГИЯ\IMG_20171128_085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052736"/>
            <a:ext cx="3960440" cy="5280587"/>
          </a:xfrm>
          <a:prstGeom prst="rect">
            <a:avLst/>
          </a:prstGeom>
          <a:noFill/>
        </p:spPr>
      </p:pic>
      <p:pic>
        <p:nvPicPr>
          <p:cNvPr id="4" name="Picture 2" descr="C:\Users\Лена\Desktop\ЭКОЛОГИЯ\IMG_20171128_0849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988840"/>
            <a:ext cx="2664296" cy="355239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ена\Desktop\ЭКОЛОГИЯ\IMG_20171127_1516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636912"/>
            <a:ext cx="2949792" cy="3933056"/>
          </a:xfrm>
          <a:prstGeom prst="rect">
            <a:avLst/>
          </a:prstGeom>
          <a:noFill/>
        </p:spPr>
      </p:pic>
      <p:pic>
        <p:nvPicPr>
          <p:cNvPr id="4099" name="Picture 3" descr="C:\Users\Лена\Desktop\ЭКОЛОГИЯ\IMG_20171128_0850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764704"/>
            <a:ext cx="4392488" cy="5856651"/>
          </a:xfrm>
          <a:prstGeom prst="rect">
            <a:avLst/>
          </a:prstGeom>
          <a:noFill/>
        </p:spPr>
      </p:pic>
      <p:pic>
        <p:nvPicPr>
          <p:cNvPr id="4" name="Picture 2" descr="C:\Users\Лена\Desktop\ЭКОЛОГИЯ\IMG_20171128_0849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988840"/>
            <a:ext cx="2664296" cy="355239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Лена\Desktop\ЭКОЛОГИЯ\IMG_20171128_085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692696"/>
            <a:ext cx="4392488" cy="5856650"/>
          </a:xfrm>
          <a:prstGeom prst="rect">
            <a:avLst/>
          </a:prstGeom>
          <a:noFill/>
        </p:spPr>
      </p:pic>
      <p:pic>
        <p:nvPicPr>
          <p:cNvPr id="3" name="Picture 2" descr="C:\Users\Лена\Desktop\ЭКОЛОГИЯ\IMG_20171128_0849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15912">
            <a:off x="1763688" y="1772816"/>
            <a:ext cx="2664296" cy="3552394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49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Живая книга планеты земля</vt:lpstr>
      <vt:lpstr>Слайд 3</vt:lpstr>
      <vt:lpstr>Слайд 4</vt:lpstr>
      <vt:lpstr>Слайд 5</vt:lpstr>
      <vt:lpstr>Слайд 6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4</cp:revision>
  <dcterms:created xsi:type="dcterms:W3CDTF">2017-11-28T10:02:11Z</dcterms:created>
  <dcterms:modified xsi:type="dcterms:W3CDTF">2017-11-28T10:36:07Z</dcterms:modified>
</cp:coreProperties>
</file>