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8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95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72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00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644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40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3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042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523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0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54408-6277-4D7C-85C3-231107EC5E52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163C7-DBF8-490E-9A5D-95051CCDE3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2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09" b="100000" l="9934" r="899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793" t="7405" r="15614" b="15901"/>
          <a:stretch/>
        </p:blipFill>
        <p:spPr>
          <a:xfrm>
            <a:off x="-1" y="2942492"/>
            <a:ext cx="5568461" cy="39155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1753" y="259305"/>
            <a:ext cx="1083341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50" dirty="0" smtClean="0">
                <a:ln w="3810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ФОТООТЧЁТ</a:t>
            </a:r>
          </a:p>
          <a:p>
            <a:pPr algn="ctr"/>
            <a:r>
              <a:rPr lang="ru-RU" sz="5400" b="1" i="1" spc="50" dirty="0" smtClean="0">
                <a:ln w="3810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Благотворительная акция</a:t>
            </a:r>
          </a:p>
          <a:p>
            <a:pPr algn="ctr"/>
            <a:r>
              <a:rPr lang="ru-RU" sz="5400" b="1" i="1" cap="none" spc="50" dirty="0" smtClean="0">
                <a:ln w="3810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«Рукавичка 2017»</a:t>
            </a:r>
            <a:endParaRPr lang="ru-RU" sz="5400" b="1" i="1" cap="none" spc="50" dirty="0">
              <a:ln w="38100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2279" y="5829714"/>
            <a:ext cx="690766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cap="none" spc="50" dirty="0" smtClean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Выполнила воспитатель </a:t>
            </a:r>
          </a:p>
          <a:p>
            <a:pPr algn="ctr"/>
            <a:r>
              <a:rPr lang="ru-RU" sz="3200" b="1" i="1" cap="none" spc="50" dirty="0" smtClean="0">
                <a:ln w="1905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man Old Style" panose="02050604050505020204" pitchFamily="18" charset="0"/>
              </a:rPr>
              <a:t>Сабурова Елена Викторовна</a:t>
            </a:r>
            <a:endParaRPr lang="ru-RU" sz="3200" b="1" i="1" cap="none" spc="50" dirty="0">
              <a:ln w="19050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46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7059" y="203237"/>
            <a:ext cx="11937883" cy="62478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Новый год и Рождество – символы </a:t>
            </a:r>
            <a:endParaRPr lang="ru-RU" sz="4000" b="1" i="1" dirty="0" smtClean="0">
              <a:ln w="28575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волшебства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именно в это </a:t>
            </a:r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время</a:t>
            </a: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мы загадываем желания, надеемся </a:t>
            </a:r>
            <a:endParaRPr lang="ru-RU" sz="4000" b="1" i="1" dirty="0" smtClean="0">
              <a:ln w="28575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на 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чудо и помогаем </a:t>
            </a:r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другим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. </a:t>
            </a:r>
            <a:endParaRPr lang="ru-RU" sz="4000" b="1" i="1" dirty="0" smtClean="0">
              <a:ln w="28575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Сделать 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доброе дело в </a:t>
            </a:r>
            <a:endParaRPr lang="ru-RU" sz="4000" b="1" i="1" dirty="0" smtClean="0">
              <a:ln w="28575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преддверии </a:t>
            </a:r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праздников </a:t>
            </a:r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просто и дети</a:t>
            </a:r>
          </a:p>
          <a:p>
            <a:pPr algn="ctr"/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н</a:t>
            </a:r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ашей группы традиционно принимают</a:t>
            </a:r>
          </a:p>
          <a:p>
            <a:pPr algn="ctr"/>
            <a:r>
              <a:rPr lang="ru-RU" sz="4000" b="1" i="1" dirty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у</a:t>
            </a:r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частие в благотворительной акции </a:t>
            </a: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«Рукавичка», помогая детям из </a:t>
            </a: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дома малютки на улице Ленинградской.</a:t>
            </a:r>
          </a:p>
        </p:txBody>
      </p:sp>
    </p:spTree>
    <p:extLst>
      <p:ext uri="{BB962C8B-B14F-4D97-AF65-F5344CB8AC3E}">
        <p14:creationId xmlns:p14="http://schemas.microsoft.com/office/powerpoint/2010/main" val="179741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909" y="413238"/>
            <a:ext cx="8042031" cy="60315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206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9204" y1="27571" x2="9204" y2="27571"/>
                        <a14:foregroundMark x1="5100" y1="32286" x2="5100" y2="32286"/>
                        <a14:foregroundMark x1="5473" y1="35857" x2="5473" y2="35857"/>
                        <a14:foregroundMark x1="4353" y1="39429" x2="4353" y2="39429"/>
                        <a14:foregroundMark x1="3358" y1="35857" x2="3358" y2="35857"/>
                        <a14:foregroundMark x1="4353" y1="42571" x2="4353" y2="42571"/>
                        <a14:foregroundMark x1="3731" y1="46429" x2="3731" y2="46429"/>
                        <a14:foregroundMark x1="4726" y1="50429" x2="4726" y2="50429"/>
                        <a14:foregroundMark x1="20398" y1="69143" x2="20398" y2="69143"/>
                        <a14:foregroundMark x1="18035" y1="68429" x2="18035" y2="68429"/>
                        <a14:foregroundMark x1="5721" y1="53857" x2="5721" y2="53857"/>
                        <a14:foregroundMark x1="66915" y1="11571" x2="66915" y2="11571"/>
                        <a14:foregroundMark x1="69900" y1="11571" x2="69900" y2="11571"/>
                        <a14:foregroundMark x1="72637" y1="12000" x2="72637" y2="12000"/>
                        <a14:foregroundMark x1="75373" y1="13143" x2="75373" y2="13143"/>
                        <a14:foregroundMark x1="78109" y1="15143" x2="78109" y2="15143"/>
                        <a14:foregroundMark x1="80473" y1="18143" x2="80473" y2="18143"/>
                        <a14:foregroundMark x1="86318" y1="15143" x2="86318" y2="15143"/>
                        <a14:foregroundMark x1="81219" y1="14714" x2="81219" y2="14714"/>
                        <a14:foregroundMark x1="54229" y1="37857" x2="54229" y2="37857"/>
                        <a14:foregroundMark x1="55597" y1="24143" x2="55597" y2="24143"/>
                        <a14:foregroundMark x1="42289" y1="48857" x2="42289" y2="48857"/>
                        <a14:foregroundMark x1="45647" y1="44429" x2="45647" y2="44429"/>
                        <a14:foregroundMark x1="49502" y1="52286" x2="49502" y2="52286"/>
                        <a14:foregroundMark x1="53856" y1="73429" x2="53856" y2="73429"/>
                        <a14:foregroundMark x1="45398" y1="75000" x2="45398" y2="75000"/>
                        <a14:foregroundMark x1="18408" y1="33429" x2="18408" y2="33429"/>
                        <a14:foregroundMark x1="29353" y1="32000" x2="29353" y2="32000"/>
                        <a14:foregroundMark x1="16667" y1="35857" x2="16667" y2="35857"/>
                        <a14:foregroundMark x1="17413" y1="40143" x2="17413" y2="40143"/>
                        <a14:foregroundMark x1="18408" y1="43714" x2="18408" y2="43714"/>
                        <a14:foregroundMark x1="23507" y1="37857" x2="23507" y2="37857"/>
                        <a14:foregroundMark x1="23134" y1="41000" x2="23134" y2="41000"/>
                        <a14:foregroundMark x1="30970" y1="50714" x2="30970" y2="50714"/>
                        <a14:foregroundMark x1="26244" y1="45714" x2="26244" y2="45714"/>
                        <a14:foregroundMark x1="25622" y1="48429" x2="25622" y2="48429"/>
                        <a14:foregroundMark x1="23881" y1="51857" x2="23881" y2="51857"/>
                        <a14:foregroundMark x1="22512" y1="51143" x2="22512" y2="51143"/>
                        <a14:foregroundMark x1="25622" y1="54714" x2="25622" y2="54714"/>
                        <a14:foregroundMark x1="30970" y1="55857" x2="30970" y2="55857"/>
                        <a14:foregroundMark x1="34453" y1="56286" x2="34453" y2="56286"/>
                        <a14:foregroundMark x1="41667" y1="56571" x2="41667" y2="56571"/>
                        <a14:foregroundMark x1="45025" y1="55857" x2="45025" y2="55857"/>
                        <a14:foregroundMark x1="48383" y1="57857" x2="48383" y2="57857"/>
                        <a14:foregroundMark x1="50124" y1="56571" x2="50124" y2="56571"/>
                        <a14:foregroundMark x1="57960" y1="53143" x2="58333" y2="51571"/>
                        <a14:foregroundMark x1="62065" y1="40571" x2="62438" y2="38571"/>
                        <a14:foregroundMark x1="64801" y1="27571" x2="64801" y2="27571"/>
                        <a14:foregroundMark x1="65174" y1="23286" x2="65174" y2="23286"/>
                        <a14:foregroundMark x1="65547" y1="19000" x2="65547" y2="17857"/>
                        <a14:foregroundMark x1="65547" y1="15143" x2="65547" y2="15143"/>
                        <a14:foregroundMark x1="60323" y1="16286" x2="60323" y2="16286"/>
                        <a14:foregroundMark x1="57338" y1="18143" x2="57338" y2="18143"/>
                        <a14:foregroundMark x1="54229" y1="22143" x2="54229" y2="22143"/>
                        <a14:foregroundMark x1="51493" y1="28000" x2="51493" y2="28000"/>
                        <a14:foregroundMark x1="49129" y1="29143" x2="49129" y2="29143"/>
                        <a14:foregroundMark x1="46766" y1="33429" x2="46766" y2="33429"/>
                        <a14:foregroundMark x1="46020" y1="37429" x2="46020" y2="37429"/>
                        <a14:foregroundMark x1="46020" y1="32714" x2="46020" y2="32714"/>
                        <a14:foregroundMark x1="61443" y1="22143" x2="61443" y2="22143"/>
                        <a14:foregroundMark x1="59080" y1="25286" x2="59080" y2="26429"/>
                        <a14:foregroundMark x1="56592" y1="30429" x2="56592" y2="30429"/>
                        <a14:foregroundMark x1="62811" y1="35429" x2="62811" y2="35429"/>
                        <a14:foregroundMark x1="63433" y1="42571" x2="63433" y2="42571"/>
                        <a14:foregroundMark x1="68532" y1="53143" x2="68532" y2="53143"/>
                        <a14:foregroundMark x1="63060" y1="52714" x2="63060" y2="52714"/>
                        <a14:foregroundMark x1="72637" y1="51857" x2="72637" y2="51857"/>
                        <a14:foregroundMark x1="76119" y1="46857" x2="76119" y2="46857"/>
                        <a14:foregroundMark x1="78856" y1="43714" x2="78856" y2="43714"/>
                        <a14:foregroundMark x1="65174" y1="55429" x2="65174" y2="55429"/>
                        <a14:foregroundMark x1="61443" y1="59714" x2="61443" y2="59714"/>
                        <a14:foregroundMark x1="59328" y1="63714" x2="59328" y2="63714"/>
                        <a14:foregroundMark x1="51493" y1="65714" x2="51493" y2="65714"/>
                        <a14:foregroundMark x1="47761" y1="65714" x2="47761" y2="65714"/>
                        <a14:foregroundMark x1="43657" y1="68000" x2="43657" y2="68000"/>
                        <a14:backgroundMark x1="995" y1="41286" x2="995" y2="41286"/>
                        <a14:backgroundMark x1="995" y1="46429" x2="995" y2="46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58571">
            <a:off x="26503" y="4105749"/>
            <a:ext cx="3100535" cy="269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847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9204" y1="27571" x2="9204" y2="27571"/>
                        <a14:foregroundMark x1="5100" y1="32286" x2="5100" y2="32286"/>
                        <a14:foregroundMark x1="5473" y1="35857" x2="5473" y2="35857"/>
                        <a14:foregroundMark x1="4353" y1="39429" x2="4353" y2="39429"/>
                        <a14:foregroundMark x1="3358" y1="35857" x2="3358" y2="35857"/>
                        <a14:foregroundMark x1="4353" y1="42571" x2="4353" y2="42571"/>
                        <a14:foregroundMark x1="3731" y1="46429" x2="3731" y2="46429"/>
                        <a14:foregroundMark x1="4726" y1="50429" x2="4726" y2="50429"/>
                        <a14:foregroundMark x1="20398" y1="69143" x2="20398" y2="69143"/>
                        <a14:foregroundMark x1="18035" y1="68429" x2="18035" y2="68429"/>
                        <a14:foregroundMark x1="5721" y1="53857" x2="5721" y2="53857"/>
                        <a14:foregroundMark x1="66915" y1="11571" x2="66915" y2="11571"/>
                        <a14:foregroundMark x1="69900" y1="11571" x2="69900" y2="11571"/>
                        <a14:foregroundMark x1="72637" y1="12000" x2="72637" y2="12000"/>
                        <a14:foregroundMark x1="75373" y1="13143" x2="75373" y2="13143"/>
                        <a14:foregroundMark x1="78109" y1="15143" x2="78109" y2="15143"/>
                        <a14:foregroundMark x1="80473" y1="18143" x2="80473" y2="18143"/>
                        <a14:foregroundMark x1="86318" y1="15143" x2="86318" y2="15143"/>
                        <a14:foregroundMark x1="81219" y1="14714" x2="81219" y2="14714"/>
                        <a14:foregroundMark x1="54229" y1="37857" x2="54229" y2="37857"/>
                        <a14:foregroundMark x1="55597" y1="24143" x2="55597" y2="24143"/>
                        <a14:foregroundMark x1="42289" y1="48857" x2="42289" y2="48857"/>
                        <a14:foregroundMark x1="45647" y1="44429" x2="45647" y2="44429"/>
                        <a14:foregroundMark x1="49502" y1="52286" x2="49502" y2="52286"/>
                        <a14:foregroundMark x1="53856" y1="73429" x2="53856" y2="73429"/>
                        <a14:foregroundMark x1="45398" y1="75000" x2="45398" y2="75000"/>
                        <a14:foregroundMark x1="18408" y1="33429" x2="18408" y2="33429"/>
                        <a14:foregroundMark x1="29353" y1="32000" x2="29353" y2="32000"/>
                        <a14:foregroundMark x1="16667" y1="35857" x2="16667" y2="35857"/>
                        <a14:foregroundMark x1="17413" y1="40143" x2="17413" y2="40143"/>
                        <a14:foregroundMark x1="18408" y1="43714" x2="18408" y2="43714"/>
                        <a14:foregroundMark x1="23507" y1="37857" x2="23507" y2="37857"/>
                        <a14:foregroundMark x1="23134" y1="41000" x2="23134" y2="41000"/>
                        <a14:foregroundMark x1="30970" y1="50714" x2="30970" y2="50714"/>
                        <a14:foregroundMark x1="26244" y1="45714" x2="26244" y2="45714"/>
                        <a14:foregroundMark x1="25622" y1="48429" x2="25622" y2="48429"/>
                        <a14:foregroundMark x1="23881" y1="51857" x2="23881" y2="51857"/>
                        <a14:foregroundMark x1="22512" y1="51143" x2="22512" y2="51143"/>
                        <a14:foregroundMark x1="25622" y1="54714" x2="25622" y2="54714"/>
                        <a14:foregroundMark x1="30970" y1="55857" x2="30970" y2="55857"/>
                        <a14:foregroundMark x1="34453" y1="56286" x2="34453" y2="56286"/>
                        <a14:foregroundMark x1="41667" y1="56571" x2="41667" y2="56571"/>
                        <a14:foregroundMark x1="45025" y1="55857" x2="45025" y2="55857"/>
                        <a14:foregroundMark x1="48383" y1="57857" x2="48383" y2="57857"/>
                        <a14:foregroundMark x1="50124" y1="56571" x2="50124" y2="56571"/>
                        <a14:foregroundMark x1="57960" y1="53143" x2="58333" y2="51571"/>
                        <a14:foregroundMark x1="62065" y1="40571" x2="62438" y2="38571"/>
                        <a14:foregroundMark x1="64801" y1="27571" x2="64801" y2="27571"/>
                        <a14:foregroundMark x1="65174" y1="23286" x2="65174" y2="23286"/>
                        <a14:foregroundMark x1="65547" y1="19000" x2="65547" y2="17857"/>
                        <a14:foregroundMark x1="65547" y1="15143" x2="65547" y2="15143"/>
                        <a14:foregroundMark x1="60323" y1="16286" x2="60323" y2="16286"/>
                        <a14:foregroundMark x1="57338" y1="18143" x2="57338" y2="18143"/>
                        <a14:foregroundMark x1="54229" y1="22143" x2="54229" y2="22143"/>
                        <a14:foregroundMark x1="51493" y1="28000" x2="51493" y2="28000"/>
                        <a14:foregroundMark x1="49129" y1="29143" x2="49129" y2="29143"/>
                        <a14:foregroundMark x1="46766" y1="33429" x2="46766" y2="33429"/>
                        <a14:foregroundMark x1="46020" y1="37429" x2="46020" y2="37429"/>
                        <a14:foregroundMark x1="46020" y1="32714" x2="46020" y2="32714"/>
                        <a14:foregroundMark x1="61443" y1="22143" x2="61443" y2="22143"/>
                        <a14:foregroundMark x1="59080" y1="25286" x2="59080" y2="26429"/>
                        <a14:foregroundMark x1="56592" y1="30429" x2="56592" y2="30429"/>
                        <a14:foregroundMark x1="62811" y1="35429" x2="62811" y2="35429"/>
                        <a14:foregroundMark x1="63433" y1="42571" x2="63433" y2="42571"/>
                        <a14:foregroundMark x1="68532" y1="53143" x2="68532" y2="53143"/>
                        <a14:foregroundMark x1="63060" y1="52714" x2="63060" y2="52714"/>
                        <a14:foregroundMark x1="72637" y1="51857" x2="72637" y2="51857"/>
                        <a14:foregroundMark x1="76119" y1="46857" x2="76119" y2="46857"/>
                        <a14:foregroundMark x1="78856" y1="43714" x2="78856" y2="43714"/>
                        <a14:foregroundMark x1="65174" y1="55429" x2="65174" y2="55429"/>
                        <a14:foregroundMark x1="61443" y1="59714" x2="61443" y2="59714"/>
                        <a14:foregroundMark x1="59328" y1="63714" x2="59328" y2="63714"/>
                        <a14:foregroundMark x1="51493" y1="65714" x2="51493" y2="65714"/>
                        <a14:foregroundMark x1="47761" y1="65714" x2="47761" y2="65714"/>
                        <a14:foregroundMark x1="43657" y1="68000" x2="43657" y2="68000"/>
                        <a14:backgroundMark x1="995" y1="41286" x2="995" y2="41286"/>
                        <a14:backgroundMark x1="995" y1="46429" x2="995" y2="464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58571">
            <a:off x="231658" y="4011964"/>
            <a:ext cx="3100535" cy="26978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1925" y="238406"/>
            <a:ext cx="8836072" cy="45858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Огромное спасибо семьям,</a:t>
            </a:r>
          </a:p>
          <a:p>
            <a:pPr algn="ctr"/>
            <a:r>
              <a:rPr lang="ru-RU" sz="4400" b="1" i="1" dirty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о</a:t>
            </a:r>
            <a:r>
              <a:rPr lang="ru-RU" sz="4400" b="1" i="1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казавшим помощь детям </a:t>
            </a:r>
          </a:p>
          <a:p>
            <a:pPr algn="ctr"/>
            <a:r>
              <a:rPr lang="ru-RU" sz="4400" b="1" i="1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Дома малютки:</a:t>
            </a: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         Артемьевой Ангелины</a:t>
            </a:r>
          </a:p>
          <a:p>
            <a:pPr algn="ctr"/>
            <a:r>
              <a:rPr lang="ru-RU" sz="4000" b="1" i="1" cap="none" spc="0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         Сафарова </a:t>
            </a:r>
            <a:r>
              <a:rPr lang="ru-RU" sz="4000" b="1" i="1" cap="none" spc="0" dirty="0" err="1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Даврана</a:t>
            </a:r>
            <a:endParaRPr lang="ru-RU" sz="4000" b="1" i="1" cap="none" spc="0" dirty="0" smtClean="0">
              <a:ln w="2857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algn="ctr"/>
            <a:r>
              <a:rPr lang="ru-RU" sz="4000" b="1" i="1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      Лозовой Софии</a:t>
            </a:r>
          </a:p>
          <a:p>
            <a:pPr algn="ctr"/>
            <a:r>
              <a:rPr lang="ru-RU" sz="4000" b="1" i="1" cap="none" spc="0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          </a:t>
            </a:r>
            <a:r>
              <a:rPr lang="ru-RU" sz="4000" b="1" i="1" cap="none" spc="0" dirty="0" err="1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Байболотова</a:t>
            </a:r>
            <a:r>
              <a:rPr lang="ru-RU" sz="4000" b="1" i="1" cap="none" spc="0" dirty="0" smtClean="0">
                <a:ln w="2857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man Old Style" panose="02050604050505020204" pitchFamily="18" charset="0"/>
              </a:rPr>
              <a:t> Романа</a:t>
            </a:r>
            <a:endParaRPr lang="ru-RU" sz="4000" b="1" i="1" cap="none" spc="0" dirty="0">
              <a:ln w="2857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846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39</Words>
  <Application>Microsoft Office PowerPoint</Application>
  <PresentationFormat>Широкоэкранный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5</cp:revision>
  <dcterms:created xsi:type="dcterms:W3CDTF">2017-12-28T11:07:21Z</dcterms:created>
  <dcterms:modified xsi:type="dcterms:W3CDTF">2017-12-28T11:43:09Z</dcterms:modified>
</cp:coreProperties>
</file>