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371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627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105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947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69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638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872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40426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922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06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9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857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89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42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51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0880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900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D872103-FA84-4242-B58C-51F997840B5C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DF8291-A0F8-46CC-8675-E70EFD139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52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557232"/>
            <a:ext cx="6815669" cy="1515533"/>
          </a:xfrm>
        </p:spPr>
        <p:txBody>
          <a:bodyPr/>
          <a:lstStyle/>
          <a:p>
            <a:r>
              <a:rPr lang="ru-RU" sz="4400" i="1" smtClean="0"/>
              <a:t>Идеалы </a:t>
            </a:r>
            <a:r>
              <a:rPr lang="ru-RU" sz="4400" i="1" dirty="0" smtClean="0"/>
              <a:t>нравственности в произведениях духовной музыки</a:t>
            </a: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учитель музыки МАОУ ДСОШ №1 </a:t>
            </a:r>
            <a:r>
              <a:rPr lang="ru-RU" dirty="0" err="1" smtClean="0"/>
              <a:t>Гаподченко</a:t>
            </a:r>
            <a:r>
              <a:rPr lang="ru-RU" dirty="0" smtClean="0"/>
              <a:t> Т.А.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64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73" y="1411506"/>
            <a:ext cx="8104101" cy="539190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4705" y="0"/>
            <a:ext cx="115258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«Музыка воодушевляет весь мир, </a:t>
            </a:r>
          </a:p>
          <a:p>
            <a:pPr algn="ctr"/>
            <a:r>
              <a:rPr lang="ru-RU" b="1" i="1" dirty="0" smtClean="0"/>
              <a:t>снабжает душу крыльями, способствует полету воображения;</a:t>
            </a:r>
          </a:p>
          <a:p>
            <a:pPr algn="ctr"/>
            <a:r>
              <a:rPr lang="ru-RU" b="1" i="1" dirty="0" smtClean="0"/>
              <a:t> музыка придает жизнь и веселье всему существующему… </a:t>
            </a:r>
          </a:p>
          <a:p>
            <a:pPr algn="ctr"/>
            <a:r>
              <a:rPr lang="ru-RU" b="1" i="1" dirty="0" smtClean="0"/>
              <a:t>Ее можно назвать воплощением всего прекрасного и всего возвышенного. »</a:t>
            </a:r>
          </a:p>
          <a:p>
            <a:pPr algn="ctr"/>
            <a:r>
              <a:rPr lang="ru-RU" b="1" i="1" dirty="0" smtClean="0"/>
              <a:t>Платон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65861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7482" y="617899"/>
            <a:ext cx="97445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3600" i="1" dirty="0" smtClean="0"/>
              <a:t>Духовная музыка благоприятно влияет на душу человека, делает его более возвышенным и духовно-нравственным, служит великой цели - возвышению человека к небесной красоте и ясности духа. </a:t>
            </a:r>
            <a:endParaRPr lang="ru-RU" sz="36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087" y="3203201"/>
            <a:ext cx="4329372" cy="26644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003" y="2926223"/>
            <a:ext cx="5346247" cy="321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3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61389" y="3390880"/>
            <a:ext cx="1801505" cy="2074460"/>
          </a:xfrm>
        </p:spPr>
        <p:txBody>
          <a:bodyPr/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994" y="1287004"/>
            <a:ext cx="7874758" cy="52798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22" y="-209486"/>
            <a:ext cx="9634930" cy="178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72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612" y="19386"/>
            <a:ext cx="7838845" cy="674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3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745" y="1337585"/>
            <a:ext cx="8098973" cy="53897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6681" y="-166761"/>
            <a:ext cx="110871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Музыка – могучее средство духовного обогащения и именно она призвана пробуждать все самое прекрасное, что есть в человеке.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53570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6495" y="982639"/>
            <a:ext cx="945334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 rot="935262">
            <a:off x="2497842" y="1628970"/>
            <a:ext cx="92696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95" y="2672757"/>
            <a:ext cx="6815328" cy="30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1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42</TotalTime>
  <Words>104</Words>
  <Application>Microsoft Office PowerPoint</Application>
  <PresentationFormat>Широкоэкранный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Идеалы нравственности в произведениях духовной музыки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Идеалы нравственности в произведениях духовной музыки</dc:title>
  <dc:creator>asus</dc:creator>
  <cp:lastModifiedBy>asus</cp:lastModifiedBy>
  <cp:revision>6</cp:revision>
  <dcterms:created xsi:type="dcterms:W3CDTF">2017-12-10T19:49:19Z</dcterms:created>
  <dcterms:modified xsi:type="dcterms:W3CDTF">2017-12-10T20:33:00Z</dcterms:modified>
</cp:coreProperties>
</file>