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7" r:id="rId3"/>
    <p:sldId id="259" r:id="rId4"/>
    <p:sldId id="260" r:id="rId5"/>
    <p:sldId id="261" r:id="rId6"/>
    <p:sldId id="262" r:id="rId7"/>
    <p:sldId id="263" r:id="rId8"/>
    <p:sldId id="256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-126" y="-2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90B5D-A9A0-49A9-B15D-40F4BC02791E}" type="datetimeFigureOut">
              <a:rPr lang="ru-RU" smtClean="0"/>
              <a:t>10.02.2016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12DBA-9081-4558-B057-B58410CDA9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21532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90B5D-A9A0-49A9-B15D-40F4BC02791E}" type="datetimeFigureOut">
              <a:rPr lang="ru-RU" smtClean="0"/>
              <a:t>10.02.2016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12DBA-9081-4558-B057-B58410CDA9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56641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90B5D-A9A0-49A9-B15D-40F4BC02791E}" type="datetimeFigureOut">
              <a:rPr lang="ru-RU" smtClean="0"/>
              <a:t>10.02.2016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12DBA-9081-4558-B057-B58410CDA9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9449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90B5D-A9A0-49A9-B15D-40F4BC02791E}" type="datetimeFigureOut">
              <a:rPr lang="ru-RU" smtClean="0"/>
              <a:t>10.02.2016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12DBA-9081-4558-B057-B58410CDA9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3527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90B5D-A9A0-49A9-B15D-40F4BC02791E}" type="datetimeFigureOut">
              <a:rPr lang="ru-RU" smtClean="0"/>
              <a:t>10.02.2016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12DBA-9081-4558-B057-B58410CDA9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6730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90B5D-A9A0-49A9-B15D-40F4BC02791E}" type="datetimeFigureOut">
              <a:rPr lang="ru-RU" smtClean="0"/>
              <a:t>10.02.2016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12DBA-9081-4558-B057-B58410CDA9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27193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90B5D-A9A0-49A9-B15D-40F4BC02791E}" type="datetimeFigureOut">
              <a:rPr lang="ru-RU" smtClean="0"/>
              <a:t>10.02.2016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12DBA-9081-4558-B057-B58410CDA9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56909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90B5D-A9A0-49A9-B15D-40F4BC02791E}" type="datetimeFigureOut">
              <a:rPr lang="ru-RU" smtClean="0"/>
              <a:t>10.02.2016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12DBA-9081-4558-B057-B58410CDA9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79077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90B5D-A9A0-49A9-B15D-40F4BC02791E}" type="datetimeFigureOut">
              <a:rPr lang="ru-RU" smtClean="0"/>
              <a:t>10.02.2016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12DBA-9081-4558-B057-B58410CDA9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40220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90B5D-A9A0-49A9-B15D-40F4BC02791E}" type="datetimeFigureOut">
              <a:rPr lang="ru-RU" smtClean="0"/>
              <a:t>10.02.2016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12DBA-9081-4558-B057-B58410CDA9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3511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90B5D-A9A0-49A9-B15D-40F4BC02791E}" type="datetimeFigureOut">
              <a:rPr lang="ru-RU" smtClean="0"/>
              <a:t>10.02.2016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12DBA-9081-4558-B057-B58410CDA9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9239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A90B5D-A9A0-49A9-B15D-40F4BC02791E}" type="datetimeFigureOut">
              <a:rPr lang="ru-RU" smtClean="0"/>
              <a:t>10.02.2016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D12DBA-9081-4558-B057-B58410CDA9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155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Обратная сторона медали.</a:t>
            </a:r>
            <a:endParaRPr lang="ru-RU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3711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8284" y="177553"/>
            <a:ext cx="9445840" cy="6418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8254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bezformata.ru/content/Images/000/026/090/image2609009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560" y="0"/>
            <a:ext cx="11056922" cy="6702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3777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309" y="0"/>
            <a:ext cx="11789545" cy="6764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0035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bezformata.ru/content/Images/000/026/090/image2609009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560" y="0"/>
            <a:ext cx="11056922" cy="6702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9870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syasnews.ru/images/stories/26/302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905" y="97654"/>
            <a:ext cx="11310151" cy="6631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4732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://www.medclient.com/wp-content/uploads/2012/01/hollywooddoctors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5118" y="7937"/>
            <a:ext cx="9259410" cy="6684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311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8274" y="185043"/>
            <a:ext cx="8861765" cy="6672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837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967" y="0"/>
            <a:ext cx="10972800" cy="6764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7778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71128" y="3783313"/>
            <a:ext cx="9714905" cy="431841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media.avisen.dk/GetImage.ashx?imageid=1764779&amp;sizeid=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858" y="115410"/>
            <a:ext cx="11705951" cy="6667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4213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990" y="284085"/>
            <a:ext cx="10361794" cy="6402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1932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159</TotalTime>
  <Words>4</Words>
  <Application>Microsoft Office PowerPoint</Application>
  <PresentationFormat>Произвольный</PresentationFormat>
  <Paragraphs>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Обратная сторона медали.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Актовый зал</cp:lastModifiedBy>
  <cp:revision>14</cp:revision>
  <dcterms:created xsi:type="dcterms:W3CDTF">2015-12-18T05:30:06Z</dcterms:created>
  <dcterms:modified xsi:type="dcterms:W3CDTF">2016-02-10T13:13:59Z</dcterms:modified>
</cp:coreProperties>
</file>