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54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F9DE-0FA9-4C64-B1E3-5C0D40351CD2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E583-ECEE-42C3-BFF7-E05AE43BD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660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F9DE-0FA9-4C64-B1E3-5C0D40351CD2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E583-ECEE-42C3-BFF7-E05AE43BD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078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F9DE-0FA9-4C64-B1E3-5C0D40351CD2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E583-ECEE-42C3-BFF7-E05AE43BD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916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F9DE-0FA9-4C64-B1E3-5C0D40351CD2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E583-ECEE-42C3-BFF7-E05AE43BD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327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F9DE-0FA9-4C64-B1E3-5C0D40351CD2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E583-ECEE-42C3-BFF7-E05AE43BD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61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F9DE-0FA9-4C64-B1E3-5C0D40351CD2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E583-ECEE-42C3-BFF7-E05AE43BD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750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F9DE-0FA9-4C64-B1E3-5C0D40351CD2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E583-ECEE-42C3-BFF7-E05AE43BD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5318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F9DE-0FA9-4C64-B1E3-5C0D40351CD2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E583-ECEE-42C3-BFF7-E05AE43BD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7674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F9DE-0FA9-4C64-B1E3-5C0D40351CD2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E583-ECEE-42C3-BFF7-E05AE43BD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826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F9DE-0FA9-4C64-B1E3-5C0D40351CD2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E583-ECEE-42C3-BFF7-E05AE43BD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176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DF9DE-0FA9-4C64-B1E3-5C0D40351CD2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2E583-ECEE-42C3-BFF7-E05AE43BD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388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DF9DE-0FA9-4C64-B1E3-5C0D40351CD2}" type="datetimeFigureOut">
              <a:rPr lang="ru-RU" smtClean="0"/>
              <a:t>31.10.2017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2E583-ECEE-42C3-BFF7-E05AE43BD5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677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7840"/>
          </a:xfrm>
          <a:prstGeom prst="rect">
            <a:avLst/>
          </a:prstGeom>
          <a:ln w="76200">
            <a:solidFill>
              <a:schemeClr val="accent6">
                <a:lumMod val="7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230321" y="915797"/>
            <a:ext cx="8434745" cy="276998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i="1" cap="none" spc="0" dirty="0" smtClean="0">
                <a:ln w="28575">
                  <a:solidFill>
                    <a:srgbClr val="FFFF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cs typeface="Aharoni" panose="02010803020104030203" pitchFamily="2" charset="-79"/>
              </a:rPr>
              <a:t>ФОТООТЧЁТ</a:t>
            </a:r>
          </a:p>
          <a:p>
            <a:pPr algn="ctr"/>
            <a:r>
              <a:rPr lang="ru-RU" sz="4800" b="1" i="1" dirty="0" smtClean="0">
                <a:ln w="28575">
                  <a:solidFill>
                    <a:srgbClr val="FFFF00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cs typeface="Aharoni" panose="02010803020104030203" pitchFamily="2" charset="-79"/>
              </a:rPr>
              <a:t>Выставка творчества детей</a:t>
            </a:r>
            <a:endParaRPr lang="ru-RU" sz="4800" b="1" i="1" cap="none" spc="0" dirty="0" smtClean="0">
              <a:ln w="28575">
                <a:solidFill>
                  <a:srgbClr val="FFFF0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  <a:cs typeface="Aharoni" panose="02010803020104030203" pitchFamily="2" charset="-79"/>
            </a:endParaRPr>
          </a:p>
          <a:p>
            <a:pPr algn="ctr"/>
            <a:endParaRPr lang="ru-RU" sz="5400" b="1" i="1" cap="none" spc="0" dirty="0" smtClean="0">
              <a:ln w="28575">
                <a:solidFill>
                  <a:srgbClr val="FFFF00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  <a:cs typeface="Aharoni" panose="02010803020104030203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10407" y="2823755"/>
            <a:ext cx="8674572" cy="1200329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2">
              <a:avLst>
                <a:gd name="adj1" fmla="val 12500"/>
                <a:gd name="adj2" fmla="val 270"/>
              </a:avLst>
            </a:prstTxWarp>
            <a:spAutoFit/>
          </a:bodyPr>
          <a:lstStyle/>
          <a:p>
            <a:pPr algn="ctr"/>
            <a:r>
              <a:rPr lang="ru-RU" sz="7200" b="1" i="1" cap="none" spc="0" dirty="0" smtClean="0">
                <a:ln w="38100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«Как я провёл лето»</a:t>
            </a:r>
            <a:endParaRPr lang="ru-RU" sz="7200" b="1" i="1" cap="none" spc="0" dirty="0">
              <a:ln w="38100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4668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8624"/>
            <a:ext cx="12192001" cy="688662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04789" y="564104"/>
            <a:ext cx="11463779" cy="44012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i="1" dirty="0">
                <a:solidFill>
                  <a:schemeClr val="accent6">
                    <a:lumMod val="50000"/>
                  </a:schemeClr>
                </a:solidFill>
              </a:rPr>
              <a:t>Вот и пролетело долгожданное лето</a:t>
            </a: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4000" b="1" i="1" dirty="0">
                <a:solidFill>
                  <a:schemeClr val="accent6">
                    <a:lumMod val="50000"/>
                  </a:schemeClr>
                </a:solidFill>
              </a:rPr>
              <a:t>Все чаще хмурится </a:t>
            </a: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небо </a:t>
            </a:r>
            <a:r>
              <a:rPr lang="ru-RU" sz="4000" b="1" i="1" dirty="0">
                <a:solidFill>
                  <a:schemeClr val="accent6">
                    <a:lumMod val="50000"/>
                  </a:schemeClr>
                </a:solidFill>
              </a:rPr>
              <a:t>и сеет мелкий дождик. </a:t>
            </a:r>
            <a:endParaRPr lang="ru-RU" sz="40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А </a:t>
            </a:r>
            <a:r>
              <a:rPr lang="ru-RU" sz="4000" b="1" i="1" dirty="0">
                <a:solidFill>
                  <a:schemeClr val="accent6">
                    <a:lumMod val="50000"/>
                  </a:schemeClr>
                </a:solidFill>
              </a:rPr>
              <a:t>как же хочется, </a:t>
            </a:r>
            <a:endParaRPr lang="ru-RU" sz="40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чтобы лето </a:t>
            </a:r>
            <a:r>
              <a:rPr lang="ru-RU" sz="4000" b="1" i="1" dirty="0">
                <a:solidFill>
                  <a:schemeClr val="accent6">
                    <a:lumMod val="50000"/>
                  </a:schemeClr>
                </a:solidFill>
              </a:rPr>
              <a:t>не кончалось</a:t>
            </a: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!</a:t>
            </a:r>
          </a:p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И </a:t>
            </a:r>
            <a:r>
              <a:rPr lang="ru-RU" sz="4000" b="1" i="1" dirty="0">
                <a:solidFill>
                  <a:schemeClr val="accent6">
                    <a:lumMod val="50000"/>
                  </a:schemeClr>
                </a:solidFill>
              </a:rPr>
              <a:t>хорошо, что от него </a:t>
            </a: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остались </a:t>
            </a:r>
            <a:r>
              <a:rPr lang="ru-RU" sz="4000" b="1" i="1" dirty="0">
                <a:solidFill>
                  <a:schemeClr val="accent6">
                    <a:lumMod val="50000"/>
                  </a:schemeClr>
                </a:solidFill>
              </a:rPr>
              <a:t>на память </a:t>
            </a:r>
            <a:endParaRPr lang="ru-RU" sz="40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4000" b="1" i="1" dirty="0">
                <a:solidFill>
                  <a:schemeClr val="accent6">
                    <a:lumMod val="50000"/>
                  </a:schemeClr>
                </a:solidFill>
              </a:rPr>
              <a:t>фотографии,  </a:t>
            </a: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ракушки, сувениры и желание </a:t>
            </a:r>
          </a:p>
          <a:p>
            <a:pPr algn="ctr"/>
            <a:r>
              <a:rPr lang="ru-RU" sz="4000" b="1" i="1" dirty="0">
                <a:solidFill>
                  <a:schemeClr val="accent6">
                    <a:lumMod val="50000"/>
                  </a:schemeClr>
                </a:solidFill>
              </a:rPr>
              <a:t>п</a:t>
            </a: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оделиться впечатлениями!</a:t>
            </a:r>
            <a:endParaRPr lang="ru-RU" sz="4000" b="1" i="1" cap="none" spc="0" dirty="0">
              <a:ln w="0"/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321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1" cy="68866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30387">
            <a:off x="8148042" y="1617948"/>
            <a:ext cx="3048060" cy="4232259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 rot="417464">
            <a:off x="8601981" y="1062183"/>
            <a:ext cx="31983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0">
                  <a:solidFill>
                    <a:srgbClr val="FFFF0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Алина «Я на море»</a:t>
            </a:r>
            <a:endParaRPr lang="ru-RU" sz="2800" b="1" i="1" cap="none" spc="0" dirty="0">
              <a:ln w="0">
                <a:solidFill>
                  <a:srgbClr val="FFFF00"/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0774" y="1018419"/>
            <a:ext cx="2946888" cy="3915508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4126804" y="400287"/>
            <a:ext cx="451694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0">
                  <a:solidFill>
                    <a:srgbClr val="FFFF0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Кира «Лето, солнце, море»</a:t>
            </a:r>
            <a:endParaRPr lang="ru-RU" sz="2800" b="1" i="1" cap="none" spc="0" dirty="0">
              <a:ln w="0">
                <a:solidFill>
                  <a:srgbClr val="FFFF00"/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34002">
            <a:off x="1207289" y="1631400"/>
            <a:ext cx="3065597" cy="4349262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 rot="21173259">
            <a:off x="506911" y="1062184"/>
            <a:ext cx="4001609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0">
                  <a:solidFill>
                    <a:srgbClr val="FFFF0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Серёжа «Лето на реке»</a:t>
            </a:r>
            <a:endParaRPr lang="ru-RU" sz="2800" b="1" i="1" cap="none" spc="0" dirty="0">
              <a:ln w="0">
                <a:solidFill>
                  <a:srgbClr val="FFFF00"/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359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79" y="0"/>
            <a:ext cx="12192001" cy="68866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0006" y="1454123"/>
            <a:ext cx="3100233" cy="4314092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495372" y="335714"/>
            <a:ext cx="3245760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0">
                  <a:solidFill>
                    <a:srgbClr val="FFFF0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Платон </a:t>
            </a:r>
            <a:endParaRPr lang="ru-RU" sz="2800" b="1" i="1" dirty="0" smtClean="0">
              <a:ln w="0">
                <a:solidFill>
                  <a:srgbClr val="FFFF00"/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i="1" dirty="0" smtClean="0">
                <a:ln w="0">
                  <a:solidFill>
                    <a:srgbClr val="FFFF0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</a:t>
            </a:r>
            <a:r>
              <a:rPr lang="ru-RU" sz="2800" b="1" i="1" dirty="0" smtClean="0">
                <a:ln w="0">
                  <a:solidFill>
                    <a:srgbClr val="FFFF0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Лето в зоопарке»</a:t>
            </a:r>
            <a:endParaRPr lang="ru-RU" sz="2800" b="1" i="1" cap="none" spc="0" dirty="0">
              <a:ln w="0">
                <a:solidFill>
                  <a:srgbClr val="FFFF00"/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413522">
            <a:off x="8758170" y="609980"/>
            <a:ext cx="2892138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0">
                  <a:solidFill>
                    <a:srgbClr val="FFFF0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Маша</a:t>
            </a:r>
          </a:p>
          <a:p>
            <a:pPr algn="ctr"/>
            <a:r>
              <a:rPr lang="ru-RU" sz="2800" b="1" i="1" dirty="0" smtClean="0">
                <a:ln w="0">
                  <a:solidFill>
                    <a:srgbClr val="FFFF0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800" b="1" i="1" dirty="0" smtClean="0">
                <a:ln w="0">
                  <a:solidFill>
                    <a:srgbClr val="FFFF0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«Лето на море»</a:t>
            </a:r>
            <a:endParaRPr lang="ru-RU" sz="2800" b="1" i="1" cap="none" spc="0" dirty="0">
              <a:ln w="0">
                <a:solidFill>
                  <a:srgbClr val="FFFF00"/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57743">
            <a:off x="8196142" y="1716420"/>
            <a:ext cx="3013058" cy="4234759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72725">
            <a:off x="974958" y="1694969"/>
            <a:ext cx="2973213" cy="4249747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</p:pic>
      <p:sp>
        <p:nvSpPr>
          <p:cNvPr id="9" name="Прямоугольник 8"/>
          <p:cNvSpPr/>
          <p:nvPr/>
        </p:nvSpPr>
        <p:spPr>
          <a:xfrm rot="21175021">
            <a:off x="1163774" y="727209"/>
            <a:ext cx="259558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0">
                  <a:solidFill>
                    <a:srgbClr val="FFFF0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Маша </a:t>
            </a:r>
            <a:endParaRPr lang="ru-RU" sz="2800" b="1" i="1" dirty="0" smtClean="0">
              <a:ln w="0">
                <a:solidFill>
                  <a:srgbClr val="FFFF00"/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800" b="1" i="1" dirty="0" smtClean="0">
                <a:ln w="0">
                  <a:solidFill>
                    <a:srgbClr val="FFFF0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</a:t>
            </a:r>
            <a:r>
              <a:rPr lang="ru-RU" sz="2800" b="1" i="1" dirty="0" smtClean="0">
                <a:ln w="0">
                  <a:solidFill>
                    <a:srgbClr val="FFFF00"/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Чёрное море»</a:t>
            </a:r>
            <a:endParaRPr lang="ru-RU" sz="2800" b="1" i="1" cap="none" spc="0" dirty="0">
              <a:ln w="0">
                <a:solidFill>
                  <a:srgbClr val="FFFF00"/>
                </a:solidFill>
              </a:ln>
              <a:solidFill>
                <a:schemeClr val="accent6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338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12192001" cy="68866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94339" y="433754"/>
            <a:ext cx="8346832" cy="6037384"/>
          </a:xfrm>
          <a:prstGeom prst="rect">
            <a:avLst/>
          </a:prstGeom>
          <a:ln w="76200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85004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83</Words>
  <Application>Microsoft Office PowerPoint</Application>
  <PresentationFormat>Широкоэкранный</PresentationFormat>
  <Paragraphs>19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Aharoni</vt:lpstr>
      <vt:lpstr>Arial</vt:lpstr>
      <vt:lpstr>Bookman Old Style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7</cp:revision>
  <dcterms:created xsi:type="dcterms:W3CDTF">2017-10-31T15:45:22Z</dcterms:created>
  <dcterms:modified xsi:type="dcterms:W3CDTF">2017-10-31T16:31:51Z</dcterms:modified>
</cp:coreProperties>
</file>