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5" r:id="rId4"/>
    <p:sldId id="270" r:id="rId5"/>
    <p:sldId id="259" r:id="rId6"/>
    <p:sldId id="264" r:id="rId7"/>
    <p:sldId id="273" r:id="rId8"/>
    <p:sldId id="257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2853C-CB83-4450-986C-B385DEF602C7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A644F-C640-4F01-BC30-717642CEB5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9609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6295E-BF33-484A-BE46-D0D60A97DDC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1774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"/>
            <a:ext cx="8074899" cy="17728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6912768" cy="3384376"/>
          </a:xfrm>
        </p:spPr>
        <p:txBody>
          <a:bodyPr>
            <a:normAutofit/>
          </a:bodyPr>
          <a:lstStyle/>
          <a:p>
            <a:r>
              <a:rPr lang="en-US" sz="9600" b="1" dirty="0">
                <a:solidFill>
                  <a:srgbClr val="222222"/>
                </a:solidFill>
                <a:latin typeface="+mn-lt"/>
              </a:rPr>
              <a:t>My perfect school</a:t>
            </a:r>
            <a:endParaRPr lang="ru-RU" sz="9600" b="1" dirty="0">
              <a:latin typeface="+mn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429124" y="4214818"/>
            <a:ext cx="4126686" cy="2169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err="1" smtClean="0">
                <a:ea typeface="+mj-ea"/>
                <a:cs typeface="+mj-cs"/>
              </a:rPr>
              <a:t>Sukhacheva</a:t>
            </a:r>
            <a:r>
              <a:rPr lang="en-US" sz="3200" b="1" noProof="0" dirty="0" smtClean="0">
                <a:ea typeface="+mj-ea"/>
                <a:cs typeface="+mj-cs"/>
              </a:rPr>
              <a:t> Valeria,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Form</a:t>
            </a:r>
            <a:r>
              <a:rPr kumimoji="0" lang="en-US" sz="32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7A,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baseline="0" noProof="0" dirty="0" smtClean="0">
                <a:ea typeface="+mj-ea"/>
                <a:cs typeface="+mj-cs"/>
              </a:rPr>
              <a:t>School</a:t>
            </a:r>
            <a:r>
              <a:rPr lang="en-US" sz="3200" b="1" noProof="0" dirty="0" smtClean="0">
                <a:ea typeface="+mj-ea"/>
                <a:cs typeface="+mj-cs"/>
              </a:rPr>
              <a:t> </a:t>
            </a:r>
            <a:r>
              <a:rPr lang="ru-RU" sz="3200" b="1" noProof="0" dirty="0" smtClean="0">
                <a:ea typeface="+mj-ea"/>
                <a:cs typeface="+mj-cs"/>
              </a:rPr>
              <a:t>№1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357422" y="6259706"/>
            <a:ext cx="4126686" cy="598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Novoanninskiy</a:t>
            </a:r>
            <a:r>
              <a:rPr lang="en-US" sz="3200" b="1" dirty="0" smtClean="0">
                <a:ea typeface="+mj-ea"/>
                <a:cs typeface="+mj-cs"/>
              </a:rPr>
              <a:t>, 2017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331640" y="1052736"/>
            <a:ext cx="7200800" cy="1268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1828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88632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222222"/>
                </a:solidFill>
                <a:latin typeface="arial"/>
              </a:rPr>
              <a:t> </a:t>
            </a:r>
            <a:r>
              <a:rPr lang="en-US" sz="4800" b="1" dirty="0" smtClean="0">
                <a:solidFill>
                  <a:srgbClr val="222222"/>
                </a:solidFill>
                <a:latin typeface="+mn-lt"/>
              </a:rPr>
              <a:t> My </a:t>
            </a:r>
            <a:r>
              <a:rPr lang="en-US" sz="4800" b="1" dirty="0">
                <a:solidFill>
                  <a:srgbClr val="222222"/>
                </a:solidFill>
                <a:latin typeface="+mn-lt"/>
              </a:rPr>
              <a:t>ideal school should </a:t>
            </a:r>
            <a:r>
              <a:rPr lang="en-US" sz="4800" b="1" dirty="0" smtClean="0">
                <a:solidFill>
                  <a:srgbClr val="222222"/>
                </a:solidFill>
                <a:latin typeface="+mn-lt"/>
              </a:rPr>
              <a:t>be with modern  computer classes,</a:t>
            </a:r>
            <a:r>
              <a:rPr lang="en-US" sz="4800" b="1" dirty="0">
                <a:solidFill>
                  <a:srgbClr val="222222"/>
                </a:solidFill>
                <a:latin typeface="+mn-lt"/>
              </a:rPr>
              <a:t> in which we are sometimes allowed to play in the modern game.</a:t>
            </a:r>
            <a:endParaRPr lang="ru-RU" sz="4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777\Desktop\interior-designing-schools-pleasing-of-interior-design-decor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015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01911"/>
            <a:ext cx="741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222222"/>
                </a:solidFill>
              </a:rPr>
              <a:t>In an ideal school should be a huge new pool.</a:t>
            </a:r>
            <a:endParaRPr lang="ru-RU" sz="3200" b="1" dirty="0"/>
          </a:p>
        </p:txBody>
      </p:sp>
      <p:pic>
        <p:nvPicPr>
          <p:cNvPr id="3074" name="Picture 2" descr="C:\Users\777\Desktop\img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33550"/>
            <a:ext cx="7383198" cy="435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678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147248" cy="4320480"/>
          </a:xfrm>
        </p:spPr>
        <p:txBody>
          <a:bodyPr>
            <a:normAutofit/>
          </a:bodyPr>
          <a:lstStyle/>
          <a:p>
            <a:endParaRPr lang="ru-RU" sz="88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286563"/>
            <a:ext cx="4467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222222"/>
                </a:solidFill>
              </a:rPr>
              <a:t>My ideal school should be beautiful and modern</a:t>
            </a:r>
            <a:endParaRPr lang="ru-RU" sz="3200" b="1" dirty="0"/>
          </a:p>
        </p:txBody>
      </p:sp>
      <p:pic>
        <p:nvPicPr>
          <p:cNvPr id="4099" name="Picture 3" descr="C:\Users\777\Desktop\4394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191" y="1363781"/>
            <a:ext cx="7992888" cy="523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476673"/>
            <a:ext cx="47803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222222"/>
                </a:solidFill>
              </a:rPr>
              <a:t>In </a:t>
            </a:r>
            <a:r>
              <a:rPr lang="en-US" sz="2800" b="1" dirty="0">
                <a:solidFill>
                  <a:srgbClr val="222222"/>
                </a:solidFill>
              </a:rPr>
              <a:t>an ideal school should work qualified </a:t>
            </a:r>
            <a:r>
              <a:rPr lang="en-US" sz="2800" b="1" dirty="0" smtClean="0">
                <a:solidFill>
                  <a:srgbClr val="222222"/>
                </a:solidFill>
              </a:rPr>
              <a:t>teachers.</a:t>
            </a:r>
            <a:endParaRPr lang="ru-RU" sz="2800" b="1" dirty="0"/>
          </a:p>
        </p:txBody>
      </p:sp>
      <p:pic>
        <p:nvPicPr>
          <p:cNvPr id="5123" name="Picture 3" descr="C:\Users\777\Desktop\550cbba41033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8844" y="1628800"/>
            <a:ext cx="7085524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806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8587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222222"/>
                </a:solidFill>
              </a:rPr>
              <a:t>In </a:t>
            </a:r>
            <a:r>
              <a:rPr lang="en-US" sz="3200" b="1" dirty="0">
                <a:solidFill>
                  <a:srgbClr val="222222"/>
                </a:solidFill>
              </a:rPr>
              <a:t>perfect school students should be fun and </a:t>
            </a:r>
            <a:r>
              <a:rPr lang="en-US" sz="3200" b="1" dirty="0" smtClean="0">
                <a:solidFill>
                  <a:srgbClr val="222222"/>
                </a:solidFill>
              </a:rPr>
              <a:t>easy to study.</a:t>
            </a:r>
            <a:endParaRPr lang="ru-RU" sz="3200" b="1" dirty="0"/>
          </a:p>
        </p:txBody>
      </p:sp>
      <p:pic>
        <p:nvPicPr>
          <p:cNvPr id="7170" name="Picture 2" descr="C:\Users\777\Desktop\56-c9c3-gallerydispla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620000" cy="443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421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3080" y="1746394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/>
              <a:t> </a:t>
            </a:r>
            <a:endParaRPr lang="ru-RU" sz="5400" b="1" dirty="0"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340768"/>
            <a:ext cx="81399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222222"/>
                </a:solidFill>
              </a:rPr>
              <a:t> Working on the project, I came to the conclusion that the </a:t>
            </a:r>
            <a:r>
              <a:rPr lang="en-US" sz="3200" b="1" dirty="0" smtClean="0">
                <a:solidFill>
                  <a:srgbClr val="222222"/>
                </a:solidFill>
              </a:rPr>
              <a:t>school</a:t>
            </a:r>
            <a:r>
              <a:rPr lang="ru-RU" sz="3200" b="1" dirty="0" smtClean="0">
                <a:solidFill>
                  <a:srgbClr val="222222"/>
                </a:solidFill>
              </a:rPr>
              <a:t> </a:t>
            </a:r>
            <a:r>
              <a:rPr lang="en-US" sz="3200" b="1" dirty="0" smtClean="0">
                <a:solidFill>
                  <a:srgbClr val="222222"/>
                </a:solidFill>
              </a:rPr>
              <a:t>should </a:t>
            </a:r>
            <a:r>
              <a:rPr lang="en-US" sz="3200" b="1" dirty="0">
                <a:solidFill>
                  <a:srgbClr val="222222"/>
                </a:solidFill>
              </a:rPr>
              <a:t>be beautiful with modern computer </a:t>
            </a:r>
            <a:r>
              <a:rPr lang="en-US" sz="3200" b="1" dirty="0" smtClean="0">
                <a:solidFill>
                  <a:srgbClr val="222222"/>
                </a:solidFill>
              </a:rPr>
              <a:t>technology.</a:t>
            </a:r>
            <a:r>
              <a:rPr lang="en-US" sz="3200" b="1" dirty="0">
                <a:solidFill>
                  <a:srgbClr val="222222"/>
                </a:solidFill>
              </a:rPr>
              <a:t> It is a </a:t>
            </a:r>
            <a:r>
              <a:rPr lang="en-US" sz="3200" b="1" dirty="0" smtClean="0">
                <a:solidFill>
                  <a:srgbClr val="222222"/>
                </a:solidFill>
              </a:rPr>
              <a:t>place</a:t>
            </a:r>
            <a:r>
              <a:rPr lang="ru-RU" sz="3200" b="1" dirty="0" smtClean="0">
                <a:solidFill>
                  <a:srgbClr val="222222"/>
                </a:solidFill>
              </a:rPr>
              <a:t> </a:t>
            </a:r>
            <a:r>
              <a:rPr lang="en-US" sz="3200" b="1" dirty="0" smtClean="0">
                <a:solidFill>
                  <a:srgbClr val="222222"/>
                </a:solidFill>
              </a:rPr>
              <a:t>where</a:t>
            </a:r>
            <a:r>
              <a:rPr lang="en-US" sz="3200" b="1" dirty="0">
                <a:solidFill>
                  <a:srgbClr val="222222"/>
                </a:solidFill>
              </a:rPr>
              <a:t> </a:t>
            </a:r>
            <a:r>
              <a:rPr lang="en-US" sz="3200" b="1" dirty="0" smtClean="0">
                <a:solidFill>
                  <a:srgbClr val="222222"/>
                </a:solidFill>
              </a:rPr>
              <a:t>students study to</a:t>
            </a:r>
            <a:r>
              <a:rPr lang="en-US" sz="3200" b="1" dirty="0">
                <a:solidFill>
                  <a:srgbClr val="222222"/>
                </a:solidFill>
              </a:rPr>
              <a:t> be happy  where you appreciate and are proud of you!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175351" cy="1928505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THANK  YOU FOR  YOUR  ATTENTION!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5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31</Words>
  <Application>Microsoft Office PowerPoint</Application>
  <PresentationFormat>Экран (4:3)</PresentationFormat>
  <Paragraphs>14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My perfect school</vt:lpstr>
      <vt:lpstr>  My ideal school should be with modern  computer classes, in which we are sometimes allowed to play in the modern game.</vt:lpstr>
      <vt:lpstr>Слайд 3</vt:lpstr>
      <vt:lpstr>Слайд 4</vt:lpstr>
      <vt:lpstr>Слайд 5</vt:lpstr>
      <vt:lpstr>Слайд 6</vt:lpstr>
      <vt:lpstr>Слайд 7</vt:lpstr>
      <vt:lpstr>Слайд 8</vt:lpstr>
      <vt:lpstr>THANK  YOU FOR  YOUR 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griga</dc:creator>
  <cp:lastModifiedBy>kate</cp:lastModifiedBy>
  <cp:revision>19</cp:revision>
  <dcterms:created xsi:type="dcterms:W3CDTF">2015-12-16T17:50:59Z</dcterms:created>
  <dcterms:modified xsi:type="dcterms:W3CDTF">2017-12-01T22:12:08Z</dcterms:modified>
</cp:coreProperties>
</file>