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2874" autoAdjust="0"/>
  </p:normalViewPr>
  <p:slideViewPr>
    <p:cSldViewPr>
      <p:cViewPr varScale="1">
        <p:scale>
          <a:sx n="104" d="100"/>
          <a:sy n="104" d="100"/>
        </p:scale>
        <p:origin x="-10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60A0F-EE99-4A74-97A9-6E9E8B489B16}" type="datetimeFigureOut">
              <a:rPr lang="ru-RU" smtClean="0"/>
              <a:t>30.10.2016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C320E-2E9D-4DBE-B12E-A26442D5B3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C320E-2E9D-4DBE-B12E-A26442D5B371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C320E-2E9D-4DBE-B12E-A26442D5B371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5C320E-2E9D-4DBE-B12E-A26442D5B371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68F16DE-BEDC-4F22-9660-48738B7E3DF4}" type="datetimeFigureOut">
              <a:rPr lang="ru-RU" smtClean="0"/>
              <a:t>30.10.2016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95C0DE2-00BC-4B69-A2C0-B73A0C8D60AB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16DE-BEDC-4F22-9660-48738B7E3DF4}" type="datetimeFigureOut">
              <a:rPr lang="ru-RU" smtClean="0"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DE2-00BC-4B69-A2C0-B73A0C8D60A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16DE-BEDC-4F22-9660-48738B7E3DF4}" type="datetimeFigureOut">
              <a:rPr lang="ru-RU" smtClean="0"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DE2-00BC-4B69-A2C0-B73A0C8D60A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8F16DE-BEDC-4F22-9660-48738B7E3DF4}" type="datetimeFigureOut">
              <a:rPr lang="ru-RU" smtClean="0"/>
              <a:t>30.10.2016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5C0DE2-00BC-4B69-A2C0-B73A0C8D60A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68F16DE-BEDC-4F22-9660-48738B7E3DF4}" type="datetimeFigureOut">
              <a:rPr lang="ru-RU" smtClean="0"/>
              <a:t>30.10.2016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95C0DE2-00BC-4B69-A2C0-B73A0C8D60AB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16DE-BEDC-4F22-9660-48738B7E3DF4}" type="datetimeFigureOut">
              <a:rPr lang="ru-RU" smtClean="0"/>
              <a:t>30.10.2016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DE2-00BC-4B69-A2C0-B73A0C8D60A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16DE-BEDC-4F22-9660-48738B7E3DF4}" type="datetimeFigureOut">
              <a:rPr lang="ru-RU" smtClean="0"/>
              <a:t>30.10.2016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DE2-00BC-4B69-A2C0-B73A0C8D60A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8F16DE-BEDC-4F22-9660-48738B7E3DF4}" type="datetimeFigureOut">
              <a:rPr lang="ru-RU" smtClean="0"/>
              <a:t>30.10.2016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5C0DE2-00BC-4B69-A2C0-B73A0C8D60A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F16DE-BEDC-4F22-9660-48738B7E3DF4}" type="datetimeFigureOut">
              <a:rPr lang="ru-RU" smtClean="0"/>
              <a:t>30.10.2016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C0DE2-00BC-4B69-A2C0-B73A0C8D60A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68F16DE-BEDC-4F22-9660-48738B7E3DF4}" type="datetimeFigureOut">
              <a:rPr lang="ru-RU" smtClean="0"/>
              <a:t>30.10.2016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95C0DE2-00BC-4B69-A2C0-B73A0C8D60A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68F16DE-BEDC-4F22-9660-48738B7E3DF4}" type="datetimeFigureOut">
              <a:rPr lang="ru-RU" smtClean="0"/>
              <a:t>30.10.2016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5C0DE2-00BC-4B69-A2C0-B73A0C8D60A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68F16DE-BEDC-4F22-9660-48738B7E3DF4}" type="datetimeFigureOut">
              <a:rPr lang="ru-RU" smtClean="0"/>
              <a:t>30.10.2016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95C0DE2-00BC-4B69-A2C0-B73A0C8D60AB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b.ru/misc/i/gallery/14901/463477.jpg" TargetMode="External"/><Relationship Id="rId2" Type="http://schemas.openxmlformats.org/officeDocument/2006/relationships/hyperlink" Target="http://i99.beon.ru/36.media.tumblr.com/641531e956904c442c38624ddabf4794/tumblr_nfir66XAA61srbfggo1_500.jpg%20Sq5BM/s640/Mabel_shaking_animated.gi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lementy.ru/images/eltpub/neptun_4_500.j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3143248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НЕПТУН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2160000"/>
          </a:xfrm>
        </p:spPr>
        <p:txBody>
          <a:bodyPr/>
          <a:lstStyle/>
          <a:p>
            <a:r>
              <a:rPr lang="ru-RU" dirty="0" smtClean="0"/>
              <a:t>Над презентацией работали </a:t>
            </a:r>
            <a:r>
              <a:rPr lang="ru-RU" dirty="0" err="1" smtClean="0"/>
              <a:t>Илюхина</a:t>
            </a:r>
            <a:r>
              <a:rPr lang="ru-RU" dirty="0" smtClean="0"/>
              <a:t> Полина, Гасанова Саида, Миронова Анастасия.</a:t>
            </a:r>
            <a:endParaRPr lang="ru-RU" dirty="0"/>
          </a:p>
        </p:txBody>
      </p:sp>
      <p:pic>
        <p:nvPicPr>
          <p:cNvPr id="13314" name="Picture 2" descr="http://admin.moyaokruga.ru/img/image_big/c46e15c3-ecaa-4891-9e00-34b91e6b80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598374"/>
            <a:ext cx="2879999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316" name="Picture 4" descr="http://mirkosmosa.ru/download/news/1/5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71480"/>
            <a:ext cx="3909600" cy="21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320" name="Picture 8" descr="http://slinky.me/uploads/pic/8/tumblr_malvaf5CfN1rskg60o1_50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357562"/>
            <a:ext cx="2562278" cy="1440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http://4.bp.blogspot.com/-FNi1mIsqs9U/UniLO3IFHqI/AAAAAAAAA18/2fUHfD </a:t>
            </a:r>
            <a:r>
              <a:rPr lang="en-US" dirty="0" smtClean="0">
                <a:hlinkClick r:id="rId2"/>
              </a:rPr>
              <a:t>http://i99.beon.ru/36.media.tumblr.com/641531e956904c442c38624ddabf4794/tumblr_nfir66XAA61srbfggo1_500.jpg </a:t>
            </a:r>
            <a:r>
              <a:rPr lang="en-US" dirty="0" smtClean="0">
                <a:hlinkClick r:id="rId2"/>
              </a:rPr>
              <a:t>Sq5BM/s640/Mabel_shaking_animated.gif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fb.ru/misc/i/gallery/14901/463477.jpg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elementy.ru/images/eltpub/neptun_4_500.jp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История открытия планеты Нептун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dirty="0" smtClean="0"/>
              <a:t>Темный, холодный и ветряный Нептун является последним из газовых гигантов в нашей Солнечной системе. Находясь на расстоянии в 30 раз дальше от Солнца, чем Земля, планете требуется почти 165 земных лет, чтобы совершить один полный оборот вокруг Солнца. В 2011 году Нептун завершил свой первый оборот вокруг Солнца с момента его открытия в 1846 году.</a:t>
            </a:r>
          </a:p>
          <a:p>
            <a:pPr fontAlgn="base"/>
            <a:r>
              <a:rPr lang="ru-RU" b="1" dirty="0" smtClean="0"/>
              <a:t>Планета Нептун</a:t>
            </a:r>
            <a:r>
              <a:rPr lang="ru-RU" dirty="0" smtClean="0"/>
              <a:t> была открыта 23 сентября 1846 года. Нептун был первой планетой, существование которой было вычислено с помощью математических расчетов, прежде чем он был обнаружен в </a:t>
            </a:r>
            <a:r>
              <a:rPr lang="ru-RU" dirty="0" smtClean="0"/>
              <a:t>телескоп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r>
              <a:rPr lang="ru-RU" dirty="0" smtClean="0"/>
              <a:t>Немецкий астроном Иоганн Галле сделал необходимые вычисления, чтобы обнаружить Нептун с помощью телескопа.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ages.myshared.ru/4/97562/slid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953" y="-1"/>
            <a:ext cx="9155953" cy="68669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ok.opredelim.com/pars_docs/refs/28/27390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Викторина!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Как вы думайте когда открыли планету Нептун?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Ответ: Планета Нептун была открыта 23 сентября 1846 года.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Чем покрыта поверхность планеты Нептун?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Ответ: его поверхность покрыта дымкой из </a:t>
            </a:r>
            <a:r>
              <a:rPr lang="ru-RU" dirty="0" err="1" smtClean="0"/>
              <a:t>голубых</a:t>
            </a:r>
            <a:r>
              <a:rPr lang="ru-RU" dirty="0" smtClean="0"/>
              <a:t> облаков.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Кто обнаружил Нептун с помощью телескопа?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Ответ: Немецкий астроном Иоганн Галле.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Picture 6" descr="http://data.whicdn.com/images/112259369/larg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5490" y="122850"/>
            <a:ext cx="1269394" cy="1800000"/>
          </a:xfrm>
          <a:prstGeom prst="rect">
            <a:avLst/>
          </a:prstGeom>
          <a:noFill/>
        </p:spPr>
      </p:pic>
      <p:pic>
        <p:nvPicPr>
          <p:cNvPr id="22530" name="Picture 2" descr="http://1.bp.blogspot.com/-0V_pK3KcrZg/UKcOy6KuzcI/AAAAAAAACV4/2ixIEPkYiaY/s1600/tumblr_mdazg9GIwb1raii87o1_50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214290"/>
            <a:ext cx="2562278" cy="1440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.ytimg.com/vi/e_gQzislUIc/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56001" y="17930"/>
            <a:ext cx="9743435" cy="6928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ww.mazotkacakcisi.net/wp-content/uploads/2015/09/neptun-gezegeni-neptun-gezegeninin-ozellikleri-nelerdi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76" y="0"/>
            <a:ext cx="9180576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900igr.net/datai/astronomija/Planety-1/0001-001-Vypolnila-uchenitsa-3-klassa-Ponomarjova-Olga-Rukovoditel-Dzjurich-E.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1799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928934"/>
            <a:ext cx="7467600" cy="1296974"/>
          </a:xfrm>
        </p:spPr>
        <p:txBody>
          <a:bodyPr/>
          <a:lstStyle/>
          <a:p>
            <a:r>
              <a:rPr lang="ru-RU" dirty="0" smtClean="0"/>
              <a:t>               Спасибо за внимание! </a:t>
            </a:r>
            <a:endParaRPr lang="ru-RU" dirty="0"/>
          </a:p>
        </p:txBody>
      </p:sp>
      <p:pic>
        <p:nvPicPr>
          <p:cNvPr id="28674" name="Picture 2" descr="http://s8.hostingkartinok.com/uploads/images/2016/01/a1610dbd4fb4b13fdacf1ab2dd723d0b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657600" cy="2733676"/>
          </a:xfrm>
          <a:prstGeom prst="rect">
            <a:avLst/>
          </a:prstGeom>
          <a:noFill/>
        </p:spPr>
      </p:pic>
      <p:pic>
        <p:nvPicPr>
          <p:cNvPr id="28676" name="Picture 4" descr="http://33.media.tumblr.com/tumblr_m6xo7iqMq61qda96m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714356"/>
            <a:ext cx="1962150" cy="2428875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180</TotalTime>
  <Words>159</Words>
  <Application>Microsoft Office PowerPoint</Application>
  <PresentationFormat>Экран (4:3)</PresentationFormat>
  <Paragraphs>23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                                    НЕПТУН      </vt:lpstr>
      <vt:lpstr>История открытия планеты Нептун</vt:lpstr>
      <vt:lpstr>Слайд 3</vt:lpstr>
      <vt:lpstr>Слайд 4</vt:lpstr>
      <vt:lpstr>Викторина! </vt:lpstr>
      <vt:lpstr>Слайд 6</vt:lpstr>
      <vt:lpstr>Слайд 7</vt:lpstr>
      <vt:lpstr>Слайд 8</vt:lpstr>
      <vt:lpstr>               Спасибо за внимание! </vt:lpstr>
      <vt:lpstr>Источники информации: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НЕПТУН</dc:title>
  <dc:creator>User</dc:creator>
  <cp:lastModifiedBy>User</cp:lastModifiedBy>
  <cp:revision>18</cp:revision>
  <dcterms:created xsi:type="dcterms:W3CDTF">2016-10-30T07:45:06Z</dcterms:created>
  <dcterms:modified xsi:type="dcterms:W3CDTF">2016-10-30T10:45:56Z</dcterms:modified>
</cp:coreProperties>
</file>