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A12598CF-F74E-4730-A780-FC0C3BF6CB77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62A-8C4F-477E-A7F6-B187696FCC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98CF-F74E-4730-A780-FC0C3BF6CB77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62A-8C4F-477E-A7F6-B187696FCC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98CF-F74E-4730-A780-FC0C3BF6CB77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62A-8C4F-477E-A7F6-B187696FCC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98CF-F74E-4730-A780-FC0C3BF6CB77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62A-8C4F-477E-A7F6-B187696FCC5C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98CF-F74E-4730-A780-FC0C3BF6CB77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62A-8C4F-477E-A7F6-B187696FCC5C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98CF-F74E-4730-A780-FC0C3BF6CB77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62A-8C4F-477E-A7F6-B187696FCC5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98CF-F74E-4730-A780-FC0C3BF6CB77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62A-8C4F-477E-A7F6-B187696FCC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98CF-F74E-4730-A780-FC0C3BF6CB77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62A-8C4F-477E-A7F6-B187696FCC5C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98CF-F74E-4730-A780-FC0C3BF6CB77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62A-8C4F-477E-A7F6-B187696FCC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98CF-F74E-4730-A780-FC0C3BF6CB77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62A-8C4F-477E-A7F6-B187696FCC5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598CF-F74E-4730-A780-FC0C3BF6CB77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0B62A-8C4F-477E-A7F6-B187696FCC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12598CF-F74E-4730-A780-FC0C3BF6CB77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DA0B62A-8C4F-477E-A7F6-B187696FCC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124744"/>
            <a:ext cx="8280920" cy="188592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Н.В. Гоголь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«Ночь перед рождеством»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Тест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14141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9. Кузнец был человек: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2420888"/>
            <a:ext cx="3632448" cy="24307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400" dirty="0" smtClean="0"/>
              <a:t>А) нерелигиозный;</a:t>
            </a:r>
          </a:p>
          <a:p>
            <a:pPr indent="0">
              <a:buNone/>
            </a:pPr>
            <a:r>
              <a:rPr lang="ru-RU" sz="2400" dirty="0" smtClean="0"/>
              <a:t>Б) вольнолюбивый;</a:t>
            </a:r>
          </a:p>
          <a:p>
            <a:pPr indent="0">
              <a:buNone/>
            </a:pPr>
            <a:r>
              <a:rPr lang="ru-RU" sz="2400" dirty="0" smtClean="0"/>
              <a:t>В) </a:t>
            </a:r>
            <a:r>
              <a:rPr lang="ru-RU" sz="2400" dirty="0" err="1" smtClean="0"/>
              <a:t>богобоязливый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91748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10. Оксана полюбила </a:t>
            </a:r>
            <a:r>
              <a:rPr lang="ru-RU" sz="2000" dirty="0" err="1" smtClean="0"/>
              <a:t>вакулу</a:t>
            </a:r>
            <a:r>
              <a:rPr lang="ru-RU" sz="2000" dirty="0" smtClean="0"/>
              <a:t>, когда: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2420888"/>
            <a:ext cx="6400800" cy="3048001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400" dirty="0" smtClean="0"/>
              <a:t>А) он привёз ей черевички;</a:t>
            </a:r>
          </a:p>
          <a:p>
            <a:pPr indent="0">
              <a:buNone/>
            </a:pPr>
            <a:r>
              <a:rPr lang="ru-RU" sz="2400" dirty="0" smtClean="0"/>
              <a:t>Б) получила известие о его смерти;</a:t>
            </a:r>
          </a:p>
          <a:p>
            <a:pPr indent="0">
              <a:buNone/>
            </a:pPr>
            <a:r>
              <a:rPr lang="ru-RU" sz="2400" dirty="0" smtClean="0"/>
              <a:t>В) её отец расхвалил добродетели кузнеца.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066958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547664" y="2060848"/>
            <a:ext cx="3236168" cy="3501752"/>
          </a:xfrm>
        </p:spPr>
        <p:txBody>
          <a:bodyPr numCol="2"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sz="3200" dirty="0" smtClean="0"/>
              <a:t>Б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Б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Б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А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В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Б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Б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Б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В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Б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5004048" y="2348880"/>
            <a:ext cx="3124200" cy="274320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400" dirty="0" smtClean="0"/>
              <a:t>10 баллов – «5»</a:t>
            </a:r>
          </a:p>
          <a:p>
            <a:pPr indent="0">
              <a:buNone/>
            </a:pPr>
            <a:r>
              <a:rPr lang="ru-RU" sz="2400" dirty="0" smtClean="0"/>
              <a:t>9-8 баллов – «4»</a:t>
            </a:r>
          </a:p>
          <a:p>
            <a:pPr indent="0">
              <a:buNone/>
            </a:pPr>
            <a:r>
              <a:rPr lang="ru-RU" sz="2400" dirty="0" smtClean="0"/>
              <a:t>7 – 6 баллов – «3»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259632" y="1196752"/>
            <a:ext cx="3269804" cy="883386"/>
          </a:xfrm>
        </p:spPr>
        <p:txBody>
          <a:bodyPr>
            <a:noAutofit/>
          </a:bodyPr>
          <a:lstStyle/>
          <a:p>
            <a:r>
              <a:rPr lang="ru-RU" sz="3600" i="1" dirty="0" smtClean="0"/>
              <a:t>Ответы</a:t>
            </a:r>
            <a:endParaRPr lang="ru-RU" sz="3600" i="1" dirty="0"/>
          </a:p>
        </p:txBody>
      </p:sp>
      <p:sp>
        <p:nvSpPr>
          <p:cNvPr id="7" name="Текст 4"/>
          <p:cNvSpPr>
            <a:spLocks noGrp="1"/>
          </p:cNvSpPr>
          <p:nvPr>
            <p:ph type="body" idx="1"/>
          </p:nvPr>
        </p:nvSpPr>
        <p:spPr>
          <a:xfrm>
            <a:off x="4572000" y="1124744"/>
            <a:ext cx="3269804" cy="883386"/>
          </a:xfrm>
        </p:spPr>
        <p:txBody>
          <a:bodyPr>
            <a:noAutofit/>
          </a:bodyPr>
          <a:lstStyle/>
          <a:p>
            <a:r>
              <a:rPr lang="ru-RU" sz="3600" i="1" dirty="0" smtClean="0"/>
              <a:t>Оценки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3762687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96752"/>
            <a:ext cx="6728792" cy="837456"/>
          </a:xfrm>
        </p:spPr>
        <p:txBody>
          <a:bodyPr>
            <a:noAutofit/>
          </a:bodyPr>
          <a:lstStyle/>
          <a:p>
            <a:r>
              <a:rPr lang="ru-RU" sz="2000" dirty="0" smtClean="0"/>
              <a:t>1.Псевдоним Гоголя, которым он подписал «Вечера на хуторе близ Диканьки»: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2420888"/>
            <a:ext cx="3776464" cy="2646784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400" dirty="0" smtClean="0"/>
              <a:t>А) В. Алов;</a:t>
            </a:r>
          </a:p>
          <a:p>
            <a:pPr indent="0">
              <a:buNone/>
            </a:pPr>
            <a:r>
              <a:rPr lang="ru-RU" sz="2400" dirty="0" smtClean="0"/>
              <a:t>Б) Рудый Панько;</a:t>
            </a:r>
          </a:p>
          <a:p>
            <a:pPr indent="0">
              <a:buNone/>
            </a:pPr>
            <a:r>
              <a:rPr lang="ru-RU" sz="2400" dirty="0" smtClean="0"/>
              <a:t>В) Яновский.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32065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96752"/>
            <a:ext cx="6872808" cy="83745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2. Гоголь рассказывает о своих героях: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2492896"/>
            <a:ext cx="3488432" cy="24307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400" dirty="0" smtClean="0"/>
              <a:t>А) сатирически;</a:t>
            </a:r>
          </a:p>
          <a:p>
            <a:pPr indent="0">
              <a:buNone/>
            </a:pPr>
            <a:r>
              <a:rPr lang="ru-RU" sz="2400" dirty="0" smtClean="0"/>
              <a:t>Б) с юмором;</a:t>
            </a:r>
          </a:p>
          <a:p>
            <a:pPr indent="0">
              <a:buNone/>
            </a:pPr>
            <a:r>
              <a:rPr lang="ru-RU" sz="2400" dirty="0" smtClean="0"/>
              <a:t>В) с сарказмом.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37530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24744"/>
            <a:ext cx="7048872" cy="18002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3. В отрывке: «Зимняя, ясная ночь наступила. Глянули звёзды. Месяц величаво поднялся на небо посветить добрым людям и всему миру…» – автор прибег: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3140968"/>
            <a:ext cx="3560440" cy="24307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400" dirty="0" smtClean="0"/>
              <a:t>А) к аллегории;</a:t>
            </a:r>
          </a:p>
          <a:p>
            <a:pPr indent="0">
              <a:buNone/>
            </a:pPr>
            <a:r>
              <a:rPr lang="ru-RU" sz="2400" dirty="0" smtClean="0"/>
              <a:t>Б) к олицетворению;</a:t>
            </a:r>
          </a:p>
          <a:p>
            <a:pPr indent="0">
              <a:buNone/>
            </a:pPr>
            <a:r>
              <a:rPr lang="ru-RU" sz="2400" dirty="0" smtClean="0"/>
              <a:t>В) к сравнению.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36955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980728"/>
            <a:ext cx="6584776" cy="10724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4. Изображение зимней ночи, с которого начинается повесть представляет собой: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2420888"/>
            <a:ext cx="3920480" cy="2358752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400" dirty="0" smtClean="0"/>
              <a:t>А) описание;</a:t>
            </a:r>
          </a:p>
          <a:p>
            <a:pPr indent="0">
              <a:buNone/>
            </a:pPr>
            <a:r>
              <a:rPr lang="ru-RU" sz="2400" dirty="0" smtClean="0"/>
              <a:t>Б) повествование;</a:t>
            </a:r>
          </a:p>
          <a:p>
            <a:pPr indent="0">
              <a:buNone/>
            </a:pPr>
            <a:r>
              <a:rPr lang="ru-RU" sz="2400" dirty="0" smtClean="0"/>
              <a:t>В) рассуждение.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26417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7088832" cy="229661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5. Рассказывая о </a:t>
            </a:r>
            <a:r>
              <a:rPr lang="ru-RU" sz="2000" dirty="0" err="1" smtClean="0"/>
              <a:t>Пацюке</a:t>
            </a:r>
            <a:r>
              <a:rPr lang="ru-RU" sz="2000" dirty="0" smtClean="0"/>
              <a:t> </a:t>
            </a:r>
            <a:r>
              <a:rPr lang="ru-RU" sz="2000" i="1" dirty="0" smtClean="0"/>
              <a:t>(«…Ничего не работал, спал три четверти дня, ел за шестерых косарей и выпивал за одним разом почти по целому ведру…»)</a:t>
            </a:r>
            <a:r>
              <a:rPr lang="ru-RU" sz="2000" dirty="0" smtClean="0"/>
              <a:t>, автор использовал: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3501008"/>
            <a:ext cx="2768352" cy="1998712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400" dirty="0" smtClean="0"/>
              <a:t>А) аллегорию;</a:t>
            </a:r>
          </a:p>
          <a:p>
            <a:pPr indent="0">
              <a:buNone/>
            </a:pPr>
            <a:r>
              <a:rPr lang="ru-RU" sz="2400" dirty="0" smtClean="0"/>
              <a:t>Б) сравнение;</a:t>
            </a:r>
          </a:p>
          <a:p>
            <a:pPr indent="0">
              <a:buNone/>
            </a:pPr>
            <a:r>
              <a:rPr lang="ru-RU" sz="2400" dirty="0" smtClean="0"/>
              <a:t>В) гиперболу.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91120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80728"/>
            <a:ext cx="6584776" cy="100047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6. </a:t>
            </a:r>
            <a:r>
              <a:rPr lang="ru-RU" sz="2000" dirty="0" err="1" smtClean="0"/>
              <a:t>Вакула</a:t>
            </a:r>
            <a:r>
              <a:rPr lang="ru-RU" sz="2000" dirty="0" smtClean="0"/>
              <a:t> отправился в </a:t>
            </a:r>
            <a:r>
              <a:rPr lang="ru-RU" sz="2000" dirty="0" err="1" smtClean="0"/>
              <a:t>петербург</a:t>
            </a:r>
            <a:r>
              <a:rPr lang="ru-RU" sz="2000" dirty="0" smtClean="0"/>
              <a:t> для того, чтобы: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1720" y="2420888"/>
            <a:ext cx="6400800" cy="3048001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400" dirty="0" smtClean="0"/>
              <a:t>А) никогда больше не видеть Оксану;</a:t>
            </a:r>
          </a:p>
          <a:p>
            <a:pPr indent="0">
              <a:buNone/>
            </a:pPr>
            <a:r>
              <a:rPr lang="ru-RU" sz="2400" dirty="0" smtClean="0"/>
              <a:t>Б) добыть для Оксаны черевички;</a:t>
            </a:r>
          </a:p>
          <a:p>
            <a:pPr indent="0">
              <a:buNone/>
            </a:pPr>
            <a:r>
              <a:rPr lang="ru-RU" sz="2400" dirty="0" smtClean="0"/>
              <a:t>В) посмотреть столицу.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41828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484784"/>
            <a:ext cx="6800800" cy="164854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7. В предложении «Девушки между тем, дружно взявшись за руки, полетели, </a:t>
            </a:r>
            <a:r>
              <a:rPr lang="ru-RU" sz="2000" dirty="0" smtClean="0">
                <a:solidFill>
                  <a:srgbClr val="FF0000"/>
                </a:solidFill>
              </a:rPr>
              <a:t>как вихорь</a:t>
            </a:r>
            <a:r>
              <a:rPr lang="ru-RU" sz="2000" dirty="0" smtClean="0"/>
              <a:t>, с санками по скрипучему снегу» – выделенные слова являются: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3573016"/>
            <a:ext cx="3200400" cy="2286744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400" dirty="0" smtClean="0"/>
              <a:t>А) метафорой;</a:t>
            </a:r>
          </a:p>
          <a:p>
            <a:pPr indent="0">
              <a:buNone/>
            </a:pPr>
            <a:r>
              <a:rPr lang="ru-RU" sz="2400" dirty="0" smtClean="0"/>
              <a:t>Б) сравнением;</a:t>
            </a:r>
          </a:p>
          <a:p>
            <a:pPr indent="0">
              <a:buNone/>
            </a:pPr>
            <a:r>
              <a:rPr lang="ru-RU" sz="2400" dirty="0" smtClean="0"/>
              <a:t>В) антитезой.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47468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412776"/>
            <a:ext cx="6872808" cy="150452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8. «она была ни хороша, ни дурна собою.. Однако ж она… умела </a:t>
            </a:r>
            <a:r>
              <a:rPr lang="ru-RU" sz="2000" dirty="0" err="1" smtClean="0"/>
              <a:t>причаровать</a:t>
            </a:r>
            <a:r>
              <a:rPr lang="ru-RU" sz="2000" dirty="0" smtClean="0"/>
              <a:t> к себе самых степенных </a:t>
            </a:r>
            <a:r>
              <a:rPr lang="ru-RU" sz="2000" dirty="0" err="1" smtClean="0"/>
              <a:t>козаков</a:t>
            </a:r>
            <a:r>
              <a:rPr lang="ru-RU" sz="2000" dirty="0" smtClean="0"/>
              <a:t>». Это портрет: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3573016"/>
            <a:ext cx="2336304" cy="214272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400" dirty="0" smtClean="0"/>
              <a:t>А) Оксаны;</a:t>
            </a:r>
          </a:p>
          <a:p>
            <a:pPr indent="0">
              <a:buNone/>
            </a:pPr>
            <a:r>
              <a:rPr lang="ru-RU" sz="2400" dirty="0" smtClean="0"/>
              <a:t>Б) </a:t>
            </a:r>
            <a:r>
              <a:rPr lang="ru-RU" sz="2400" dirty="0" err="1" smtClean="0"/>
              <a:t>Солохи</a:t>
            </a:r>
            <a:r>
              <a:rPr lang="ru-RU" sz="2400" dirty="0" smtClean="0"/>
              <a:t>;</a:t>
            </a:r>
          </a:p>
          <a:p>
            <a:pPr indent="0">
              <a:buNone/>
            </a:pPr>
            <a:r>
              <a:rPr lang="ru-RU" sz="2400" dirty="0" smtClean="0"/>
              <a:t>В) ткачихи.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915246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27</TotalTime>
  <Words>362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Кутюр</vt:lpstr>
      <vt:lpstr>Н.В. Гоголь «Ночь перед рождеством»</vt:lpstr>
      <vt:lpstr>1.Псевдоним Гоголя, которым он подписал «Вечера на хуторе близ Диканьки»:</vt:lpstr>
      <vt:lpstr>2. Гоголь рассказывает о своих героях:</vt:lpstr>
      <vt:lpstr>3. В отрывке: «Зимняя, ясная ночь наступила. Глянули звёзды. Месяц величаво поднялся на небо посветить добрым людям и всему миру…» – автор прибег:</vt:lpstr>
      <vt:lpstr>4. Изображение зимней ночи, с которого начинается повесть представляет собой:</vt:lpstr>
      <vt:lpstr>5. Рассказывая о Пацюке («…Ничего не работал, спал три четверти дня, ел за шестерых косарей и выпивал за одним разом почти по целому ведру…»), автор использовал:</vt:lpstr>
      <vt:lpstr>6. Вакула отправился в петербург для того, чтобы:</vt:lpstr>
      <vt:lpstr>7. В предложении «Девушки между тем, дружно взявшись за руки, полетели, как вихорь, с санками по скрипучему снегу» – выделенные слова являются:</vt:lpstr>
      <vt:lpstr>8. «она была ни хороша, ни дурна собою.. Однако ж она… умела причаровать к себе самых степенных козаков». Это портрет:</vt:lpstr>
      <vt:lpstr>9. Кузнец был человек:</vt:lpstr>
      <vt:lpstr>10. Оксана полюбила вакулу, когда: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Н.В. Гоголь «Ночь перед рождеством»</dc:title>
  <dc:creator>BK-3008</dc:creator>
  <cp:lastModifiedBy>BK-3008</cp:lastModifiedBy>
  <cp:revision>3</cp:revision>
  <dcterms:created xsi:type="dcterms:W3CDTF">2015-10-23T06:02:48Z</dcterms:created>
  <dcterms:modified xsi:type="dcterms:W3CDTF">2015-10-23T06:30:19Z</dcterms:modified>
</cp:coreProperties>
</file>