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6" r:id="rId4"/>
    <p:sldId id="280" r:id="rId5"/>
    <p:sldId id="275" r:id="rId6"/>
    <p:sldId id="279" r:id="rId7"/>
    <p:sldId id="268" r:id="rId8"/>
    <p:sldId id="264" r:id="rId9"/>
    <p:sldId id="273" r:id="rId10"/>
    <p:sldId id="272" r:id="rId11"/>
    <p:sldId id="271" r:id="rId12"/>
    <p:sldId id="281" r:id="rId13"/>
    <p:sldId id="259" r:id="rId14"/>
    <p:sldId id="261" r:id="rId15"/>
    <p:sldId id="262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C66FF"/>
    <a:srgbClr val="CC0000"/>
    <a:srgbClr val="000000"/>
    <a:srgbClr val="0802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82" d="100"/>
          <a:sy n="82" d="100"/>
        </p:scale>
        <p:origin x="-534" y="-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460687-DF68-4E9D-9028-0921E450C59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51310869"/>
      </p:ext>
    </p:extLst>
  </p:cSld>
  <p:clrMapOvr>
    <a:masterClrMapping/>
  </p:clrMapOvr>
  <p:transition spd="slow" advClick="0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D37214-72DA-457E-9A2D-A1A10ADAC24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900871"/>
      </p:ext>
    </p:extLst>
  </p:cSld>
  <p:clrMapOvr>
    <a:masterClrMapping/>
  </p:clrMapOvr>
  <p:transition spd="slow" advClick="0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023CAC-BEC9-479B-A96A-7B0DDE7D79E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315084"/>
      </p:ext>
    </p:extLst>
  </p:cSld>
  <p:clrMapOvr>
    <a:masterClrMapping/>
  </p:clrMapOvr>
  <p:transition spd="slow" advClick="0" advTm="2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FEA0F1-E909-41ED-9611-E28C30F65C2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54658398"/>
      </p:ext>
    </p:extLst>
  </p:cSld>
  <p:clrMapOvr>
    <a:masterClrMapping/>
  </p:clrMapOvr>
  <p:transition spd="slow" advClick="0" advTm="2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744DCE-0388-4600-AA08-23B4DD8B4BC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7667938"/>
      </p:ext>
    </p:extLst>
  </p:cSld>
  <p:clrMapOvr>
    <a:masterClrMapping/>
  </p:clrMapOvr>
  <p:transition spd="slow" advClick="0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471ADF-4BFC-40B2-B569-51C4EEEEE97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1620698"/>
      </p:ext>
    </p:extLst>
  </p:cSld>
  <p:clrMapOvr>
    <a:masterClrMapping/>
  </p:clrMapOvr>
  <p:transition spd="slow" advClick="0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DAC02B-0956-400F-B60F-A575A58DFE6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2688428"/>
      </p:ext>
    </p:extLst>
  </p:cSld>
  <p:clrMapOvr>
    <a:masterClrMapping/>
  </p:clrMapOvr>
  <p:transition spd="slow" advClick="0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2C1619-030F-452C-AB55-AAAD670208F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15402832"/>
      </p:ext>
    </p:extLst>
  </p:cSld>
  <p:clrMapOvr>
    <a:masterClrMapping/>
  </p:clrMapOvr>
  <p:transition spd="slow" advClick="0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5F611F-706D-48E0-B375-3BFBB977A4B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4734262"/>
      </p:ext>
    </p:extLst>
  </p:cSld>
  <p:clrMapOvr>
    <a:masterClrMapping/>
  </p:clrMapOvr>
  <p:transition spd="slow" advClick="0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87EF2C-1BB7-40D8-B6AC-F3EAD9919D6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3982721"/>
      </p:ext>
    </p:extLst>
  </p:cSld>
  <p:clrMapOvr>
    <a:masterClrMapping/>
  </p:clrMapOvr>
  <p:transition spd="slow" advClick="0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2F29A0-967F-41DE-B025-E2D6205C230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1229166"/>
      </p:ext>
    </p:extLst>
  </p:cSld>
  <p:clrMapOvr>
    <a:masterClrMapping/>
  </p:clrMapOvr>
  <p:transition spd="slow" advClick="0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EB8458-5E06-4461-A08A-9F3FD7A6292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2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solidFill>
            <a:srgbClr val="080208"/>
          </a:solidFill>
          <a:ln>
            <a:noFill/>
          </a:ln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endParaRPr lang="ru-RU" alt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alt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Детский сад комбинированного вида №77» </a:t>
            </a:r>
            <a:endParaRPr lang="ru-RU" alt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altLang="ru-RU" sz="18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Энгельсского</a:t>
            </a:r>
            <a:r>
              <a:rPr lang="ru-RU" alt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</a:t>
            </a:r>
            <a:endParaRPr lang="ru-RU" altLang="ru-RU" sz="1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alt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Саратовской </a:t>
            </a:r>
            <a:r>
              <a:rPr lang="ru-RU" alt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Проект, посвященный празднику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Матери»</a:t>
            </a: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Мамы разные нужны, </a:t>
            </a: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мамы разные важны</a:t>
            </a:r>
          </a:p>
          <a:p>
            <a:pPr marL="0" indent="0" algn="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</a:t>
            </a:r>
          </a:p>
          <a:p>
            <a:pPr marL="0" indent="0" algn="r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Кирсенкова Татьяна Николаевна</a:t>
            </a:r>
          </a:p>
          <a:p>
            <a:pPr marL="0" indent="0" algn="r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Луконина Елена Александровна</a:t>
            </a:r>
          </a:p>
          <a:p>
            <a:pPr algn="r"/>
            <a:endParaRPr lang="ru-RU" sz="2000" dirty="0">
              <a:solidFill>
                <a:srgbClr val="002060"/>
              </a:solidFill>
            </a:endParaRPr>
          </a:p>
          <a:p>
            <a:pPr algn="r"/>
            <a:endParaRPr lang="ru-RU" sz="20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628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F:\МАТЕРИАЛЫ К ДНЮ МАТЕРИ\МАМЫ РУКИ ЗОЛОТЫЕ\IMG_20161121_07454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94"/>
          <a:stretch/>
        </p:blipFill>
        <p:spPr bwMode="auto">
          <a:xfrm>
            <a:off x="395536" y="188640"/>
            <a:ext cx="3960440" cy="5922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МАТЕРИАЛЫ К ДНЮ МАТЕРИ\МАМЫ РУКИ ЗОЛОТЫЕ\IMG_20161121_07462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43"/>
          <a:stretch/>
        </p:blipFill>
        <p:spPr bwMode="auto">
          <a:xfrm>
            <a:off x="4499992" y="1052736"/>
            <a:ext cx="432048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680436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628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F:\МАТЕРИАЛЫ К ДНЮ МАТЕРИ\МАМЫ РУКИ ЗОЛОТЫЕ\IMG_20161121_07472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8" t="6920" r="8364" b="8692"/>
          <a:stretch/>
        </p:blipFill>
        <p:spPr bwMode="auto">
          <a:xfrm>
            <a:off x="682906" y="474562"/>
            <a:ext cx="3599727" cy="578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МАТЕРИАЛЫ К ДНЮ МАТЕРИ\МАМЫ РУКИ ЗОЛОТЫЕ\IMG_20161121_07485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9" r="15736"/>
          <a:stretch/>
        </p:blipFill>
        <p:spPr bwMode="auto">
          <a:xfrm>
            <a:off x="4571999" y="2636912"/>
            <a:ext cx="4464497" cy="362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680436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48" y="-80628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D:\Сайт ДЕНЬ МАТЕРИ  5 гр\Сайт День матери\DSC_06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3"/>
            <a:ext cx="4680520" cy="345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36096" y="2690336"/>
            <a:ext cx="33123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Танец мамам посвятили,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 И прощенье попросили,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Что бываем, вот беда,</a:t>
            </a:r>
            <a:b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itchFamily="18" charset="0"/>
              </a:rPr>
              <a:t>Непослушны иногда…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33763472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50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 descr="F:\МАТЕРИАЛЫ К ДНЮ МАТЕРИ\ПРЕЗЕНТАЦИЯ ПРАЗДНИКА 16 ГОД\Сайт День матери\DSC_05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1"/>
            <a:ext cx="5040560" cy="381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274638"/>
            <a:ext cx="3250704" cy="2938338"/>
          </a:xfrm>
        </p:spPr>
        <p:txBody>
          <a:bodyPr/>
          <a:lstStyle/>
          <a:p>
            <a:pPr algn="l"/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сердечки смастерили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Мамам 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радостью вручили!!!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6035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Click="0" advTm="2000">
        <p:cut/>
      </p:transition>
    </mc:Choice>
    <mc:Fallback xmlns="">
      <p:transition advClick="0" advTm="2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581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/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проблемы изучили!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Мамам праздник подарили! 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Прозвучал один ответ: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Лучше мамы друга нет!</a:t>
            </a:r>
            <a:b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Мамы разные нужны,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Мамы разные важны!!!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842568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5" y="-28266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627779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628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/>
          <a:lstStyle/>
          <a:p>
            <a:pPr marL="0" indent="0" algn="l"/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ребёнок, как губка, впитывает образцы поведения значимых взрослых. Этот проект направлен на акцентирование внимания родителей на мысли о том, что положительное самоощущение у детей появляется в результате эмоционально наполненных,  доверительных контактов с родными и близкими. Уважительное отношение к родителям лежит в основе народной педагогики. </a:t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проект направлен на развитие положительного отношения ребенка к окружающему миру, приобщению детей к общечеловеческим ценностям, любви к самому близкому и родному человеку – маме.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548680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32656"/>
            <a:ext cx="631844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3392633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" y="10132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764704"/>
            <a:ext cx="763284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</a:p>
          <a:p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   проекта поможет в формировании ребенка как свободной, творческой личности, обладающей чувством собственного достоинства и уважения к людям, человека-гражданина с активной жизненной позицией.</a:t>
            </a:r>
          </a:p>
        </p:txBody>
      </p:sp>
    </p:spTree>
    <p:extLst>
      <p:ext uri="{BB962C8B-B14F-4D97-AF65-F5344CB8AC3E}">
        <p14:creationId xmlns:p14="http://schemas.microsoft.com/office/powerpoint/2010/main" val="59637228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628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реализации проекта: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Принцип оздоровительной направленности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 несет ответственность за жизнь и здоровье каждого ребенка. Поэтому целесообразность проведения любого педагогического мероприятия необходимо рассматривать с позиций здоровья каждого ребенка.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Принцип личностно-ориентированного общения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процессе обучения дети выступают как активные исследователи окружающего мира вместе с педагогом и родителями, а не просто пассивно перенимают их опыт. Партнерство, соучастие и взаимодействие – приоритетные формы общения педагога с детьми.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Принцип тематического планирования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Предполагает подачу изучаемого материала по тематическим блокам.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Блок 1. Образ матери  в детской художественной литературе. Блок 2. Руки мамы золотые. Блок 3. Женские профессии. 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Принцип комфортности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Ребенок должен получать приятные эмоции от общения со сверстниками, от понимания, что делает что-то очень важное, от удовольствия победы над своим неумением.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Принцип наглядности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Широкое представление соответствующей изучаемому материалу наглядности.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Принцип </a:t>
            </a:r>
            <a:r>
              <a:rPr lang="ru-RU" sz="1600" b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синкретичности</a:t>
            </a: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 соединение, объединение)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Объедение  различных способов детской деятельности, позволяющих ребенку наиболее полно и самостоятельно проявить  себя, получая удовлетворение от познания и реализации своих возможностей, испытывая эмоциональный комфорт.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Принцип единства с семьей</a:t>
            </a: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Вся работа по воспитанию здорового ребенка должна строиться в тесном взаимодействии с семьями воспитанников.</a:t>
            </a:r>
            <a:b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/>
              <a:t> </a:t>
            </a:r>
            <a:br>
              <a:rPr lang="ru-RU" sz="1400" dirty="0"/>
            </a:br>
            <a:r>
              <a:rPr lang="ru-RU" sz="1600" b="1" dirty="0"/>
              <a:t> 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45435"/>
          </a:xfrm>
        </p:spPr>
        <p:txBody>
          <a:bodyPr/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29995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628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проекта</a:t>
            </a:r>
            <a:b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/>
              <a:t>    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980728"/>
            <a:ext cx="8291264" cy="5145435"/>
          </a:xfrm>
        </p:spPr>
        <p:txBody>
          <a:bodyPr/>
          <a:lstStyle/>
          <a:p>
            <a:pPr marL="0" indent="0">
              <a:buNone/>
            </a:pPr>
            <a:endParaRPr lang="ru-RU" sz="1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 у детей интерес к истории праздника;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совместного поиска решения задач проекта практическим </a:t>
            </a: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путем ;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предпосылок поисковой деятельности</a:t>
            </a:r>
            <a:r>
              <a:rPr lang="ru-RU" sz="1600" dirty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заложить у детей основу системных знаний, сформировать навыки работы с информацией;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сформировать у родителей отношение к дошкольному детству как   важному и уникальному периоду развития личности;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-активизация интересов детей и родителей в области изучения истории праздника «День Матери»;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углубить знания детей о роли мамы в их жизни;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способствовать развитию детской речи через выразительное чтение стихов, пословиц, составление рассказов о маме;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способности, желание делать подарки маме своими руками;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воспитывать доброе, заботливое отношение к маме.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637228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83" y="0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040560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Ожидаемый результат</a:t>
            </a:r>
            <a:b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благотворное влияние на начальную социализацию детей;</a:t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уровня гражданственности у родителей и детей;</a:t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сформированная организационная основа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родителей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детей и педагогов;</a:t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активизация интересов детей и родителей в области изучения истории праздника «День Матери»</a:t>
            </a:r>
            <a:b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951556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628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/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</a:t>
            </a:r>
            <a:r>
              <a:rPr lang="ru-RU" sz="3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Любознайки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-дошколята 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Любопытные ребята.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Все проблемы обсуждают,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Ряд гипотез выдвигают: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Мамы разные нужны?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Мамы разные важны?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140949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" y="6899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F:\МАТЕРИАЛЫ К ДНЮ МАТЕРИ\ПРЕЗЕНТАЦИЯ ПРАЗДНИКА 16 ГОД\Сайт День матери\DSC_055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92" y="764704"/>
            <a:ext cx="835421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390706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628"/>
            <a:ext cx="9144000" cy="693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6058"/>
            <a:ext cx="8136904" cy="6102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1143000"/>
          </a:xfrm>
        </p:spPr>
        <p:txBody>
          <a:bodyPr/>
          <a:lstStyle/>
          <a:p>
            <a:pPr algn="l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Руки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мамы изучали</a:t>
            </a:r>
            <a:b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итоге доказали</a:t>
            </a: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Руки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мамы не простые ,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Руки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мамы золотые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0680436"/>
      </p:ext>
    </p:extLst>
  </p:cSld>
  <p:clrMapOvr>
    <a:masterClrMapping/>
  </p:clrMapOvr>
  <p:transition spd="slow" advClick="0" advTm="2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</Template>
  <TotalTime>357</TotalTime>
  <Words>194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2</vt:lpstr>
      <vt:lpstr>      </vt:lpstr>
      <vt:lpstr>               Маленький ребёнок, как губка, впитывает образцы поведения значимых взрослых. Этот проект направлен на акцентирование внимания родителей на мысли о том, что положительное самоощущение у детей появляется в результате эмоционально наполненных,  доверительных контактов с родными и близкими. Уважительное отношение к родителям лежит в основе народной педагогики.  Данный проект направлен на развитие положительного отношения ребенка к окружающему миру, приобщению детей к общечеловеческим ценностям, любви к самому близкому и родному человеку – маме.                 </vt:lpstr>
      <vt:lpstr>   </vt:lpstr>
      <vt:lpstr>                                                             Принципы реализации проекта:   1. Принцип оздоровительной направленности Педагог несет ответственность за жизнь и здоровье каждого ребенка. Поэтому целесообразность проведения любого педагогического мероприятия необходимо рассматривать с позиций здоровья каждого ребенка. 2. Принцип личностно-ориентированного общения В процессе обучения дети выступают как активные исследователи окружающего мира вместе с педагогом и родителями, а не просто пассивно перенимают их опыт. Партнерство, соучастие и взаимодействие – приоритетные формы общения педагога с детьми. 3. Принцип тематического планирования Предполагает подачу изучаемого материала по тематическим блокам. Блок 1. Образ матери  в детской художественной литературе. Блок 2. Руки мамы золотые. Блок 3. Женские профессии.  4. Принцип комфортности  Ребенок должен получать приятные эмоции от общения со сверстниками, от понимания, что делает что-то очень важное, от удовольствия победы над своим неумением. 5. Принцип наглядности Широкое представление соответствующей изучаемому материалу наглядности. 6. Принцип синкретичности ( соединение, объединение)   Объедение  различных способов детской деятельности, позволяющих ребенку наиболее полно и самостоятельно проявить  себя, получая удовлетворение от познания и реализации своих возможностей, испытывая эмоциональный комфорт. 7. Принцип единства с семьей    Вся работа по воспитанию здорового ребенка должна строиться в тесном взаимодействии с семьями воспитанников.       </vt:lpstr>
      <vt:lpstr> Цель и задачи проекта            </vt:lpstr>
      <vt:lpstr>                              Ожидаемый результат    -благотворное влияние на начальную социализацию детей; - повышение уровня гражданственности у родителей и детей; - сформированная организационная основа взаимодействия родителей, детей и педагогов; - активизация интересов детей и родителей в области изучения истории праздника «День Матери»              </vt:lpstr>
      <vt:lpstr>            Любознайки-дошколята          Любопытные ребята.         Все проблемы обсуждают,         Ряд гипотез выдвигают:         Мамы разные нужны?         Мамы разные важны?</vt:lpstr>
      <vt:lpstr>Презентация PowerPoint</vt:lpstr>
      <vt:lpstr>  Руки мамы изучали И в итоге доказали: </vt:lpstr>
      <vt:lpstr>Презентация PowerPoint</vt:lpstr>
      <vt:lpstr>Презентация PowerPoint</vt:lpstr>
      <vt:lpstr>  </vt:lpstr>
      <vt:lpstr>Мы сердечки смастерили  Мамам с радостью вручили!!!       </vt:lpstr>
      <vt:lpstr>Все проблемы изучили! Мамам праздник подарили!  Прозвучал один ответ: Лучше мамы друга нет!          Мамы разные нужны,       Мамы разные важны!!!</vt:lpstr>
      <vt:lpstr> СПАСИБО ЗА ВНИМАНИЕ!!!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Mother's Day, mother</dc:subject>
  <dc:creator>user</dc:creator>
  <cp:keywords>Mother's Day, mother, free, powerpoint template, download, slideshow template, POT, POTX</cp:keywords>
  <dc:description>Made by Moyea Software. To find more free PowerPoint templates, please visit http://www.dvd-ppt-slideshow.com/powerpoint-knowledge/powerpoint-templates.html</dc:description>
  <cp:lastModifiedBy>HOME</cp:lastModifiedBy>
  <cp:revision>34</cp:revision>
  <cp:lastPrinted>1601-01-01T00:00:00Z</cp:lastPrinted>
  <dcterms:created xsi:type="dcterms:W3CDTF">2016-12-01T12:09:49Z</dcterms:created>
  <dcterms:modified xsi:type="dcterms:W3CDTF">2018-01-03T15:56:08Z</dcterms:modified>
  <cp:category>Festival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