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71" r:id="rId2"/>
    <p:sldId id="269" r:id="rId3"/>
    <p:sldId id="258" r:id="rId4"/>
    <p:sldId id="270" r:id="rId5"/>
    <p:sldId id="283" r:id="rId6"/>
    <p:sldId id="262" r:id="rId7"/>
    <p:sldId id="285" r:id="rId8"/>
    <p:sldId id="263" r:id="rId9"/>
    <p:sldId id="264" r:id="rId10"/>
    <p:sldId id="288" r:id="rId11"/>
    <p:sldId id="265" r:id="rId12"/>
    <p:sldId id="267" r:id="rId13"/>
    <p:sldId id="266" r:id="rId14"/>
    <p:sldId id="268" r:id="rId15"/>
    <p:sldId id="289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15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FC948-6835-445D-BC90-6BDF5F48C2CF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A717F-7B66-45D8-B0B2-1BCAD881E6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A717F-7B66-45D8-B0B2-1BCAD881E6B7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81B41-199A-4EF9-A0A5-821E842A35E7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D289B-BD0A-43FB-A8AC-50776AC603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ki.rdf.ru/" TargetMode="External"/><Relationship Id="rId7" Type="http://schemas.openxmlformats.org/officeDocument/2006/relationships/hyperlink" Target="http://www.yandex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900igr.net/" TargetMode="External"/><Relationship Id="rId5" Type="http://schemas.openxmlformats.org/officeDocument/2006/relationships/hyperlink" Target="http://images.google.ru/" TargetMode="External"/><Relationship Id="rId4" Type="http://schemas.openxmlformats.org/officeDocument/2006/relationships/hyperlink" Target="http://images.yandex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1643050"/>
            <a:ext cx="77153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Огонь –друг, </a:t>
            </a:r>
          </a:p>
          <a:p>
            <a:r>
              <a:rPr lang="ru-RU" sz="8800" b="1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огонь </a:t>
            </a:r>
            <a:r>
              <a:rPr lang="ru-RU" sz="8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–враг.</a:t>
            </a:r>
            <a:endParaRPr lang="ru-RU" sz="88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5072074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Составитель – Елфимова С.А.,</a:t>
            </a:r>
          </a:p>
          <a:p>
            <a:r>
              <a:rPr lang="ru-RU" sz="20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учитель начальных классов</a:t>
            </a:r>
          </a:p>
          <a:p>
            <a:r>
              <a:rPr lang="ru-RU" sz="20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МОУ «СОШ № 30» г.Сыктывкара</a:t>
            </a:r>
            <a:endParaRPr lang="ru-RU" sz="20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25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7637" y="1000108"/>
            <a:ext cx="7328555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00042"/>
            <a:ext cx="82153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…Однажды древние люди подошли к еще не остывшему пожарищу. Было страшно: вдруг тлеющий огонь  бросится на них. Но пахло очень вкусно, а люди были голодные.   От  пожарища тянуло приятным теплом, а день был прохладный, и люди зябли.</a:t>
            </a:r>
            <a:b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От неостывшей земли поднимался запах спекшихся кореньев. Первобытный человек попробовал зажаренное мясо  животных.   Еда оказалась очень вкусной.  Корни, которые человек выкопал из еще теплой земли, были мягче и вкусней, чем обычно.</a:t>
            </a:r>
            <a:endParaRPr lang="ru-RU" sz="28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181" y="857232"/>
            <a:ext cx="7474307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02359"/>
            <a:ext cx="835824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 месте больших деревьев догорали кучи углей.  Осмелев, человек подошел ближе и длинной палкой потрогал огонь. Маленький «красный зверь» пробежал по палке. </a:t>
            </a:r>
            <a:endParaRPr lang="ru-RU" sz="28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Когда человек в испуге отдернул палку, конец ее горел. Огонь был маленький и поэтому не очень страшный. Он только не позволял взять себя рукой: больно жалил пальцы. Но на конце длинной палки его можно было нести.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И человек унес огонь с собой.</a:t>
            </a:r>
            <a:b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Когда в   руках ЧЕЛОВЕКА была горящая палка, ЕГО  боялись самые свирепые хищники.</a:t>
            </a:r>
            <a:endParaRPr lang="ru-RU" sz="28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78579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  осмелился принести огонь в свою пещеру, научился кормить его сухой травой и ветками, греться возле него в холодные ночи и печь в углях коренья и  мясо животных.</a:t>
            </a:r>
            <a:endParaRPr lang="ru-RU" sz="32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2" descr="http://im0-tub-ru.yandex.net/i?id=155340687-01-72&amp;n=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7488" y="3643314"/>
            <a:ext cx="4164064" cy="2361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 descr="http://im7-tub-ru.yandex.net/i?id=100987500-5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643314"/>
            <a:ext cx="3846740" cy="23574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5" y="1000109"/>
            <a:ext cx="7025601" cy="49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642918"/>
            <a:ext cx="80724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Человек научился беречь огонь: он  видел, как долго сохранялись горящие угли между камнями очага или в яме, где был разведен костер.</a:t>
            </a:r>
            <a:b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Однако еще долго люди не умели сами зажигать огонь. Они получали его </a:t>
            </a:r>
            <a:r>
              <a:rPr lang="ru-RU" sz="3200" b="1" i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готовым </a:t>
            </a: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— после непонятных и страшных для них гроз и пожаров. Поэтому у всех народов сохранились предания о том, что огонь был принесен с неба: дан богами или украден у них.</a:t>
            </a:r>
            <a:endParaRPr lang="ru-RU" sz="32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500570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… Человек научился обращаться с огнем так, что тот сделался уже не врагом, а другом и помощником. Это дало человеку  силу и власть над природой. Огонь дал людям такую силу, что они сделались сильнее всех зверей.</a:t>
            </a:r>
            <a:endParaRPr lang="ru-RU" sz="2400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400" b="1" dirty="0" smtClean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im5-tub-ru.yandex.net/i?id=339488615-0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85728"/>
            <a:ext cx="4000528" cy="40273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143380"/>
            <a:ext cx="8643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Первобытный человек сначала научился использовать огонь, а уже затем узнал, как его добывать. </a:t>
            </a:r>
            <a:endParaRPr lang="ru-RU" sz="36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4" descr="http://im2-tub-ru.yandex.net/i?id=111883573-2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00042"/>
            <a:ext cx="4786347" cy="34188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643314"/>
            <a:ext cx="75724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Блуждая в пещере в темноте среди камней и натыкаясь на них, первобытный человек,   заметил искры, которые появлялись при ударе одного камня о другой. Так и   возникла идея ударить два камня для того, </a:t>
            </a:r>
          </a:p>
          <a:p>
            <a:pPr algn="ctr"/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чтобы получить огонь!</a:t>
            </a:r>
            <a:endParaRPr lang="ru-RU" sz="28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im5-tub-ru.yandex.net/i?id=156227862-56-72&amp;n=2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428604"/>
            <a:ext cx="4000528" cy="3037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357298"/>
            <a:ext cx="842968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90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Шипит и злится, </a:t>
            </a:r>
          </a:p>
          <a:p>
            <a:pPr marL="0" marR="0" lvl="0" indent="99060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воды боится;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 языком, а не лает,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9060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 зубов, а кусает.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4143380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С  помощью  кремня первобытный человек сумел научиться добывать огонь.</a:t>
            </a:r>
            <a:endParaRPr lang="ru-RU" sz="24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im2-tub-ru.yandex.net/i?id=478149289-2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00174"/>
            <a:ext cx="2627966" cy="2214578"/>
          </a:xfrm>
          <a:prstGeom prst="rect">
            <a:avLst/>
          </a:prstGeom>
          <a:noFill/>
        </p:spPr>
      </p:pic>
      <p:pic>
        <p:nvPicPr>
          <p:cNvPr id="7172" name="Picture 4" descr="http://im7-tub-ru.yandex.net/i?id=161583837-44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857364"/>
            <a:ext cx="2786082" cy="18910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500034" y="1214422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Знают все – человек без огня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Не живёт ни единого дня.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При огне, как при солнце светло,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При огне и зимою тепло.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Посмотрите, ребята, </a:t>
            </a: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вокруг: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Нам огонь – повседневный наш друг.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Но когда мы небрежны с огнём,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Он становится нашим врагом.</a:t>
            </a:r>
            <a:br>
              <a:rPr lang="ru-RU" sz="32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-285783" y="1785926"/>
            <a:ext cx="9429784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Запомнить твердо </a:t>
            </a:r>
          </a:p>
          <a:p>
            <a:pPr marL="0" marR="0" lvl="0" indent="4508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>
                <a:solidFill>
                  <a:srgbClr val="990033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990033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нужно нам –</a:t>
            </a:r>
          </a:p>
          <a:p>
            <a:pPr marL="0" marR="0" lvl="0" indent="4508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4400" b="1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Пожар не возникает сам! 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(В. Маяковский)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2143116"/>
            <a:ext cx="72152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Искру туши до пожара</a:t>
            </a:r>
            <a:r>
              <a:rPr lang="ru-RU" sz="4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endParaRPr lang="ru-RU" sz="48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4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беду отводи до удара.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00034" y="2643182"/>
            <a:ext cx="8274253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reezing" dir="t"/>
            </a:scene3d>
          </a:bodyPr>
          <a:lstStyle/>
          <a:p>
            <a:pPr marL="0" marR="0" lvl="0" indent="45085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 Назови адрес.</a:t>
            </a: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2. Назови фамилию.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9900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3. Сообщи о том, что горит.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0"/>
            <a:ext cx="3143272" cy="2418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15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000100" y="3000372"/>
            <a:ext cx="585807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Презентация </a:t>
            </a:r>
            <a:r>
              <a:rPr lang="ru-RU" dirty="0" err="1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Берестовской</a:t>
            </a:r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Н.А .</a:t>
            </a:r>
            <a:r>
              <a:rPr lang="en-US" sz="2000" u="sng" dirty="0" smtClean="0">
                <a:hlinkClick r:id="rId3"/>
              </a:rPr>
              <a:t>www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viki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rdf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ru</a:t>
            </a:r>
            <a:endParaRPr lang="ru-RU" sz="2800" u="sng" dirty="0" smtClean="0"/>
          </a:p>
          <a:p>
            <a:pPr lvl="0" indent="45085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4071942"/>
            <a:ext cx="73089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Максимова Т.Н. Поурочные разработки по основам безопасности </a:t>
            </a: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жизнедеятельности. – М.: ВАКО, 2008.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1714488"/>
            <a:ext cx="2454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http://images.yandex.ru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1431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http://images.google.ru/</a:t>
            </a:r>
            <a:endParaRPr lang="ru-RU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http://900igr.net/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7"/>
              </a:rPr>
              <a:t>http://www.yandex.ru/</a:t>
            </a:r>
            <a:endParaRPr lang="ru-RU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http://www.poznaymir.com/nauka-i-texnika/92-c-doistoricheskix-vremen</a:t>
            </a:r>
            <a:r>
              <a:rPr lang="ru-RU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1604" y="785794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Использованные источники:</a:t>
            </a:r>
            <a:endParaRPr lang="ru-RU" sz="3200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1714488"/>
            <a:ext cx="635798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огонь</a:t>
            </a:r>
            <a:endParaRPr lang="ru-RU" sz="166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714488"/>
            <a:ext cx="6215106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15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Огонь –</a:t>
            </a:r>
          </a:p>
          <a:p>
            <a:pPr algn="ctr"/>
            <a:r>
              <a:rPr lang="ru-RU" sz="5400" b="1" dirty="0">
                <a:latin typeface="Arial" pitchFamily="34" charset="0"/>
                <a:cs typeface="Arial" pitchFamily="34" charset="0"/>
              </a:rPr>
              <a:t>д</a:t>
            </a:r>
            <a:r>
              <a:rPr lang="ru-RU" sz="5400" b="1" dirty="0" smtClean="0">
                <a:latin typeface="Arial" pitchFamily="34" charset="0"/>
                <a:cs typeface="Arial" pitchFamily="34" charset="0"/>
              </a:rPr>
              <a:t>руг или враг?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714488"/>
            <a:ext cx="621510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 descr="http://ru.static.z-dn.net/files/de8/ed1eb892825a58e462195c75be483e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9188237" cy="40719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688" y="579358"/>
            <a:ext cx="8858312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Первобытный  человек жил, как зверь среди других зверей. У него были крепкие руки и зубы, сильные ноги, зоркие глаза, острый слух и чуткое обоняние.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Всё это было полезно, чтобы обнаруживать добычу и преследовать ее, чтобы узнавать о приближении врага и бежать от него.</a:t>
            </a:r>
            <a:b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	Постоянные опасности, голод, страх перед неведомым сопровождали наших предков.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://900igr.net/data/istorija/Pervobytnye-ljudi-2.files/0008-007-Proshlo-mnogo-let-i-ljudi-nauchilis-okhotitsja-i-delat-derevjannye-kop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767898" cy="5429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786190"/>
            <a:ext cx="72152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Первобытный  человек — так же, как все звери, — в страхе бежал, если молния вдруг зажигала лес, или огнедышащая гора вдруг извергала пламя.</a:t>
            </a:r>
            <a:r>
              <a:rPr lang="ru-RU" sz="28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</a:br>
            <a:endParaRPr lang="ru-RU" sz="2800" dirty="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42" name="Picture 10" descr="http://im2-tub-ru.yandex.net/i?id=485593075-1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42918"/>
            <a:ext cx="3429024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44" name="Picture 12" descr="http://im1-tub-ru.yandex.net/i?id=13933291-45-72&amp;n=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642918"/>
            <a:ext cx="3643338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12700" y="-190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Rectangle 4"/>
          <p:cNvSpPr txBox="1">
            <a:spLocks noChangeArrowheads="1"/>
          </p:cNvSpPr>
          <p:nvPr/>
        </p:nvSpPr>
        <p:spPr bwMode="auto">
          <a:xfrm flipH="1">
            <a:off x="319088" y="836613"/>
            <a:ext cx="82296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4572008"/>
            <a:ext cx="7000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Неудивительно, что сначала древний человек боялся огня.</a:t>
            </a:r>
            <a:endParaRPr lang="ru-RU" sz="3200" b="1" dirty="0">
              <a:solidFill>
                <a:srgbClr val="99003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4" name="Picture 6" descr="http://im4-tub-ru.yandex.net/i?id=60954718-6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7" y="690532"/>
            <a:ext cx="5393583" cy="359572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539</Words>
  <Application>Microsoft Office PowerPoint</Application>
  <PresentationFormat>Экран (4:3)</PresentationFormat>
  <Paragraphs>75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42</cp:revision>
  <dcterms:created xsi:type="dcterms:W3CDTF">2013-11-29T19:16:13Z</dcterms:created>
  <dcterms:modified xsi:type="dcterms:W3CDTF">2018-01-03T06:41:21Z</dcterms:modified>
</cp:coreProperties>
</file>