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CC"/>
    <a:srgbClr val="EBF872"/>
    <a:srgbClr val="1BC3D5"/>
    <a:srgbClr val="78E87D"/>
    <a:srgbClr val="E6F179"/>
    <a:srgbClr val="F69C6A"/>
    <a:srgbClr val="D595CD"/>
    <a:srgbClr val="01AF16"/>
    <a:srgbClr val="169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6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06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020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447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28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20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05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4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34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232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58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2D7A1-3031-4AA1-B742-7C214E5341A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C96BE-168D-40A7-BE72-6173B8F03B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30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lessons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C00000"/>
                </a:solidFill>
              </a:rPr>
              <a:t>Тема: "Семейное чтение как источник формирования интереса к книге и духовного обогащения семьи".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Педагогический совет 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(форма проведения: традиционная с элементами дискуссии)</a:t>
            </a:r>
            <a:endParaRPr lang="ru-RU" sz="2800" i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197" y="476672"/>
            <a:ext cx="20288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13176"/>
            <a:ext cx="1738028" cy="1738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0620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. Какие газеты и журналы выписываются для детей?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dirty="0"/>
              <a:t>Непоседа» - 45%</a:t>
            </a:r>
          </a:p>
          <a:p>
            <a:r>
              <a:rPr lang="ru-RU" dirty="0"/>
              <a:t>«3/9 царство» - 15%</a:t>
            </a:r>
          </a:p>
          <a:p>
            <a:r>
              <a:rPr lang="ru-RU" dirty="0" smtClean="0"/>
              <a:t>«</a:t>
            </a:r>
            <a:r>
              <a:rPr lang="ru-RU" dirty="0" err="1"/>
              <a:t>Понимашка</a:t>
            </a:r>
            <a:r>
              <a:rPr lang="ru-RU" dirty="0"/>
              <a:t>» - 6</a:t>
            </a:r>
            <a:r>
              <a:rPr lang="ru-RU" dirty="0" smtClean="0"/>
              <a:t>%</a:t>
            </a:r>
            <a:endParaRPr lang="ru-RU" dirty="0"/>
          </a:p>
          <a:p>
            <a:r>
              <a:rPr lang="ru-RU" dirty="0"/>
              <a:t>«Почемучки» - 6</a:t>
            </a:r>
            <a:r>
              <a:rPr lang="ru-RU" dirty="0" smtClean="0"/>
              <a:t>%</a:t>
            </a:r>
            <a:endParaRPr lang="ru-RU" dirty="0"/>
          </a:p>
          <a:p>
            <a:r>
              <a:rPr lang="ru-RU" dirty="0" smtClean="0"/>
              <a:t>«</a:t>
            </a:r>
            <a:r>
              <a:rPr lang="ru-RU" dirty="0"/>
              <a:t>Я расту» - 6%</a:t>
            </a:r>
          </a:p>
          <a:p>
            <a:r>
              <a:rPr lang="ru-RU" dirty="0"/>
              <a:t>«Колобок» - 3%</a:t>
            </a:r>
          </a:p>
          <a:p>
            <a:r>
              <a:rPr lang="ru-RU" dirty="0"/>
              <a:t>«Мастерим вместе с мамой» - 3%</a:t>
            </a:r>
          </a:p>
          <a:p>
            <a:r>
              <a:rPr lang="ru-RU" dirty="0"/>
              <a:t>«Мамино солнышко» - 3%</a:t>
            </a:r>
          </a:p>
          <a:p>
            <a:r>
              <a:rPr lang="ru-RU" dirty="0" smtClean="0"/>
              <a:t>«</a:t>
            </a:r>
            <a:r>
              <a:rPr lang="ru-RU" dirty="0" err="1"/>
              <a:t>Топтыжка</a:t>
            </a:r>
            <a:r>
              <a:rPr lang="ru-RU" dirty="0"/>
              <a:t>» - 3%</a:t>
            </a:r>
          </a:p>
          <a:p>
            <a:r>
              <a:rPr lang="ru-RU" dirty="0"/>
              <a:t>Покупаем – 26%</a:t>
            </a:r>
          </a:p>
          <a:p>
            <a:r>
              <a:rPr lang="ru-RU" dirty="0"/>
              <a:t>Не выписывают – 18%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7749">
            <a:off x="5529700" y="3852222"/>
            <a:ext cx="3338624" cy="249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321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</a:t>
            </a:r>
            <a:r>
              <a:rPr lang="ru-RU" dirty="0"/>
              <a:t>. Какие книги вызывают интерес у Вашего ребенка?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сказки – 87%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развивающие  - 24%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книги о животных – 45%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рассказы русских писателей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–18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справочная литература – 3%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стихи – 21%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энциклопедии – 18%.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394" y="3645023"/>
            <a:ext cx="1928277" cy="278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9467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E8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</a:t>
            </a:r>
            <a:r>
              <a:rPr lang="ru-RU" dirty="0"/>
              <a:t>. Как Вы прививаете своим детям интерес к книгам?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яркими иллюстрациями – 24%</a:t>
            </a:r>
          </a:p>
          <a:p>
            <a:r>
              <a:rPr lang="ru-RU" dirty="0" smtClean="0"/>
              <a:t>ходим в библиотеку – 6%</a:t>
            </a:r>
          </a:p>
          <a:p>
            <a:r>
              <a:rPr lang="ru-RU" dirty="0" smtClean="0"/>
              <a:t> </a:t>
            </a:r>
            <a:r>
              <a:rPr lang="ru-RU" dirty="0"/>
              <a:t>вместе читаем книги  и личным примером – 70%</a:t>
            </a:r>
          </a:p>
          <a:p>
            <a:r>
              <a:rPr lang="ru-RU" dirty="0" smtClean="0"/>
              <a:t> </a:t>
            </a:r>
            <a:r>
              <a:rPr lang="ru-RU" dirty="0"/>
              <a:t>никак – 3%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024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C3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5</a:t>
            </a:r>
            <a:r>
              <a:rPr lang="ru-RU" b="1" i="1" dirty="0"/>
              <a:t>.  Какие книги Вы читаете вслух и обсуждаете вместе с детьми?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i="1" dirty="0" smtClean="0"/>
              <a:t> </a:t>
            </a:r>
            <a:r>
              <a:rPr lang="ru-RU" sz="4000" i="1" dirty="0"/>
              <a:t>энциклопедии – 18%</a:t>
            </a:r>
          </a:p>
          <a:p>
            <a:r>
              <a:rPr lang="ru-RU" sz="4000" i="1" dirty="0" smtClean="0"/>
              <a:t> </a:t>
            </a:r>
            <a:r>
              <a:rPr lang="ru-RU" sz="4000" i="1" dirty="0"/>
              <a:t>детскую литературу (сказки, рассказы, стихи) – 79%</a:t>
            </a:r>
          </a:p>
          <a:p>
            <a:r>
              <a:rPr lang="ru-RU" sz="4000" i="1" dirty="0" smtClean="0"/>
              <a:t> </a:t>
            </a:r>
            <a:r>
              <a:rPr lang="ru-RU" sz="4000" i="1" dirty="0"/>
              <a:t>никакие – 3%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221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8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6</a:t>
            </a:r>
            <a:r>
              <a:rPr lang="ru-RU" dirty="0"/>
              <a:t>. Рассказывает ли Вам ребенок о прочитанных в детском саду книгах?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</a:t>
            </a:r>
            <a:r>
              <a:rPr lang="ru-RU" dirty="0"/>
              <a:t>да – 86%</a:t>
            </a:r>
          </a:p>
          <a:p>
            <a:r>
              <a:rPr lang="ru-RU" dirty="0"/>
              <a:t>- нет – 8%</a:t>
            </a:r>
          </a:p>
          <a:p>
            <a:r>
              <a:rPr lang="ru-RU" dirty="0"/>
              <a:t>- редко – 6</a:t>
            </a:r>
            <a:r>
              <a:rPr lang="ru-RU" dirty="0" smtClean="0"/>
              <a:t>%</a:t>
            </a:r>
          </a:p>
          <a:p>
            <a:endParaRPr lang="ru-RU" dirty="0"/>
          </a:p>
          <a:p>
            <a:r>
              <a:rPr lang="ru-RU" dirty="0"/>
              <a:t>7. Как помогает чтение ребенку в развитии</a:t>
            </a:r>
            <a:r>
              <a:rPr lang="ru-RU" dirty="0" smtClean="0"/>
              <a:t>?</a:t>
            </a:r>
          </a:p>
          <a:p>
            <a:endParaRPr lang="ru-RU" dirty="0"/>
          </a:p>
          <a:p>
            <a:r>
              <a:rPr lang="ru-RU" dirty="0"/>
              <a:t>Развивает память, мышление, речь, расширяет словарный запас, развивает усидчивость, адаптируют к окружающему, ребенок учится пересказывать, развивает кругозор.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935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Анкета «Семейное чтение»</a:t>
            </a:r>
            <a:endParaRPr lang="ru-RU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8. Какие положительные качества развивает у ребенка чтение?</a:t>
            </a:r>
          </a:p>
          <a:p>
            <a:r>
              <a:rPr lang="ru-RU" dirty="0"/>
              <a:t>Доброту, уважение к старшим, усидчивость, отзывчивость, внимание и интерес к окружающему.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9. Как вы сами относитесь к книгам? Помогают ли они Вам в воспитании детей?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 smtClean="0"/>
              <a:t>100</a:t>
            </a:r>
            <a:r>
              <a:rPr lang="ru-RU" dirty="0"/>
              <a:t>% родителей относятся к книгам положительно, </a:t>
            </a:r>
            <a:r>
              <a:rPr lang="ru-RU" dirty="0" smtClean="0"/>
              <a:t>но, по их мнению, </a:t>
            </a:r>
            <a:r>
              <a:rPr lang="ru-RU" dirty="0"/>
              <a:t>книги не всегда помогают в воспитании детей. </a:t>
            </a:r>
          </a:p>
          <a:p>
            <a:r>
              <a:rPr lang="ru-RU" b="1" dirty="0">
                <a:solidFill>
                  <a:srgbClr val="0070C0"/>
                </a:solidFill>
              </a:rPr>
              <a:t>10. Отведены ли в режиме дня Вашего ребенка специальные часы для самостоятельного чтения.</a:t>
            </a:r>
          </a:p>
          <a:p>
            <a:r>
              <a:rPr lang="ru-RU" dirty="0"/>
              <a:t>Нет – 52%</a:t>
            </a:r>
          </a:p>
          <a:p>
            <a:r>
              <a:rPr lang="ru-RU" dirty="0"/>
              <a:t>Да – 48%.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953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Решение педагогического совета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lvl="0"/>
            <a:r>
              <a:rPr lang="ru-RU" sz="9600" b="1" i="1" dirty="0"/>
              <a:t>Продолжить работу по пропаганде семейного чтения.</a:t>
            </a:r>
          </a:p>
          <a:p>
            <a:pPr marL="0" indent="0">
              <a:buNone/>
            </a:pPr>
            <a:endParaRPr lang="ru-RU" sz="9600" b="1" i="1" dirty="0"/>
          </a:p>
          <a:p>
            <a:pPr lvl="0"/>
            <a:r>
              <a:rPr lang="ru-RU" sz="9600" b="1" i="1" dirty="0"/>
              <a:t>Воспитателям всех возрастных групп создать в группе уголок пропаганды семейного чтения, довести до сведения родителей все материалы, разработанные в ходе педагогического совета: рекомендации, советы, «подсказки».</a:t>
            </a:r>
          </a:p>
          <a:p>
            <a:endParaRPr lang="ru-RU" sz="9600" b="1" i="1" dirty="0"/>
          </a:p>
          <a:p>
            <a:pPr lvl="0"/>
            <a:r>
              <a:rPr lang="ru-RU" sz="9600" b="1" i="1" dirty="0"/>
              <a:t>Педагогам использовать в образовательной и воспитательной деятельности советы библиотекаря.</a:t>
            </a:r>
          </a:p>
          <a:p>
            <a:pPr marL="0" indent="0">
              <a:buNone/>
            </a:pPr>
            <a:r>
              <a:rPr lang="ru-RU" sz="9600" b="1" i="1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21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E8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ПЛАН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1. Анализ выполнения решения педагогического совета от 29.11.2013 г.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  2. Выступление библиотекаря. Тема: «Организация работы с родителями по проблеме семейного чтения».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  3. Доклад по теме: «Семейное чтение как средство духовно-нравственного становления личности и духовного обогащения семьи».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  4. Анализ анкетирования на тему: «Семейное чтение».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  5.  Дискуссия по теме педагогического совета.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6200" b="1" i="1" dirty="0">
                <a:latin typeface="Arial" pitchFamily="34" charset="0"/>
                <a:cs typeface="Arial" pitchFamily="34" charset="0"/>
              </a:rPr>
              <a:t>   6. Решение педагогического совета.</a:t>
            </a:r>
          </a:p>
          <a:p>
            <a:r>
              <a:rPr lang="ru-RU" dirty="0"/>
              <a:t> 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753" y="5373747"/>
            <a:ext cx="190817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86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Выступление библиотекаря. Тема: «Организация работы с родителями по проблеме семейного чтения».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4" name="Picture 13" descr="sova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132855"/>
            <a:ext cx="4106589" cy="410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16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F179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Именно </a:t>
            </a:r>
            <a:r>
              <a:rPr lang="ru-RU" sz="3600" b="1" dirty="0"/>
              <a:t>в дошкольном возрасте формируются стереотипы читателя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Во многих сказках зло наказывается, причем жестоко. И если ребенок неверно воспринимает сказку (ее смысл, поступки главных героев и т. д., у него может сформироваться агрессивная модель поведения).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011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1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b="1" i="1" dirty="0">
                <a:cs typeface="Arial" pitchFamily="34" charset="0"/>
              </a:rPr>
              <a:t>Приобщение к книге - одна из основных задач художественно-эстетического воспитания дошкольника. Знакомство с доступными ему образцами художественной литературы и фольклора должно начинаться с первых лет жизни.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7710">
            <a:off x="4208289" y="3060586"/>
            <a:ext cx="4795767" cy="334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9830">
            <a:off x="375819" y="1772816"/>
            <a:ext cx="3024336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751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/>
              <a:t>В результате приобщения к книге облагораживается сердце ребенка, совершенствуется его ум. Книга помогает овладеть речью - ключом к познанию окружающего мира, природы, вещей, человеческих отношений. </a:t>
            </a:r>
          </a:p>
        </p:txBody>
      </p:sp>
      <p:pic>
        <p:nvPicPr>
          <p:cNvPr id="5" name="Picture 3" descr="D:\Фото\56. Теремок_гр.Сказка_10.01.2013\P11000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37036"/>
            <a:ext cx="3501833" cy="262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628800"/>
            <a:ext cx="51663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Итак, любой дошкольник является читателем. Даже если он не умеет читать, а только слушает чтение взрослых, он выбирает, что будет слушать; он воспринимает то, что слышит, оценивает его.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4366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В дворянских семьях существовала традиция семейного чтения вслух: вечером вся семья собиралась за столом, кто-нибудь читал вслух, затем прочитанное обсуждалось.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75404"/>
            <a:ext cx="4896544" cy="4216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9818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8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Одна из задач педагогов ДОУ – помочь семье в литературном развитии ребенка, в формировании у него читательского интереса, отношения к книге как к явлению культуры.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48072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477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E8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2">
                    <a:lumMod val="25000"/>
                  </a:schemeClr>
                </a:solidFill>
              </a:rPr>
              <a:t>Результаты анкетирования родителей по теме: </a:t>
            </a:r>
            <a:r>
              <a:rPr lang="ru-RU" b="1" dirty="0" smtClean="0">
                <a:solidFill>
                  <a:srgbClr val="FF0000"/>
                </a:solidFill>
              </a:rPr>
              <a:t>«Семейное чтение»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Есть ли у Вас домашняя библиотека? </a:t>
            </a:r>
            <a:endParaRPr lang="ru-RU" dirty="0" smtClean="0"/>
          </a:p>
          <a:p>
            <a:r>
              <a:rPr lang="ru-RU" dirty="0" smtClean="0"/>
              <a:t>Да </a:t>
            </a:r>
            <a:r>
              <a:rPr lang="ru-RU" dirty="0"/>
              <a:t>-   97%       нет – 3%.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7064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518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Тема: "Семейное чтение как источник формирования интереса к книге и духовного обогащения семьи".   </vt:lpstr>
      <vt:lpstr>ПЛАН РАБОТЫ </vt:lpstr>
      <vt:lpstr> Выступление библиотекаря. Тема: «Организация работы с родителями по проблеме семейного чтения». </vt:lpstr>
      <vt:lpstr>Именно в дошкольном возрасте формируются стереотипы читателя</vt:lpstr>
      <vt:lpstr>  Приобщение к книге - одна из основных задач художественно-эстетического воспитания дошкольника. Знакомство с доступными ему образцами художественной литературы и фольклора должно начинаться с первых лет жизни.  </vt:lpstr>
      <vt:lpstr>В результате приобщения к книге облагораживается сердце ребенка, совершенствуется его ум. Книга помогает овладеть речью - ключом к познанию окружающего мира, природы, вещей, человеческих отношений. </vt:lpstr>
      <vt:lpstr>В дворянских семьях существовала традиция семейного чтения вслух: вечером вся семья собиралась за столом, кто-нибудь читал вслух, затем прочитанное обсуждалось.</vt:lpstr>
      <vt:lpstr>Одна из задач педагогов ДОУ – помочь семье в литературном развитии ребенка, в формировании у него читательского интереса, отношения к книге как к явлению культуры.</vt:lpstr>
      <vt:lpstr>Результаты анкетирования родителей по теме: «Семейное чтение»</vt:lpstr>
      <vt:lpstr> 2. Какие газеты и журналы выписываются для детей? </vt:lpstr>
      <vt:lpstr>  3. Какие книги вызывают интерес у Вашего ребенка?  </vt:lpstr>
      <vt:lpstr> 4. Как Вы прививаете своим детям интерес к книгам? </vt:lpstr>
      <vt:lpstr> 5.  Какие книги Вы читаете вслух и обсуждаете вместе с детьми? </vt:lpstr>
      <vt:lpstr> 6. Рассказывает ли Вам ребенок о прочитанных в детском саду книгах? </vt:lpstr>
      <vt:lpstr>Анкета «Семейное чтение»</vt:lpstr>
      <vt:lpstr>Решение педагогического совета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Тема: "Семейное чтение как источник формирования интереса к книге и духовного обогащения семьи".   </dc:title>
  <dc:creator>User</dc:creator>
  <cp:lastModifiedBy>user</cp:lastModifiedBy>
  <cp:revision>19</cp:revision>
  <dcterms:created xsi:type="dcterms:W3CDTF">2014-02-10T17:18:37Z</dcterms:created>
  <dcterms:modified xsi:type="dcterms:W3CDTF">2018-01-03T17:38:09Z</dcterms:modified>
</cp:coreProperties>
</file>