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269" r:id="rId3"/>
    <p:sldId id="268" r:id="rId4"/>
    <p:sldId id="266" r:id="rId5"/>
    <p:sldId id="265" r:id="rId6"/>
    <p:sldId id="261" r:id="rId7"/>
    <p:sldId id="262" r:id="rId8"/>
    <p:sldId id="263" r:id="rId9"/>
    <p:sldId id="259" r:id="rId10"/>
    <p:sldId id="260" r:id="rId11"/>
    <p:sldId id="267" r:id="rId12"/>
    <p:sldId id="264" r:id="rId13"/>
    <p:sldId id="27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110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127526-4808-42E3-9B2C-8EEBC0EC1F5A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72DB84-2D4B-49F1-9ED4-5BE953BA2B8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99DA2-7D6D-42E7-B01D-7B794C99939F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07.07.2011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Коломенская В.Г.</a:t>
            </a:r>
            <a:endParaRPr lang="ru-RU"/>
          </a:p>
        </p:txBody>
      </p:sp>
      <p:sp>
        <p:nvSpPr>
          <p:cNvPr id="7" name="Верхний колонтитул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ru-RU" smtClean="0"/>
              <a:t>Коллекция дидактических игр</a:t>
            </a:r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Щёлкаем по рамке с выражением.</a:t>
            </a:r>
          </a:p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/>
              <a:t>Коллекция дидактических игр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07.07.2011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Коломенская В.Г.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9E99DA2-7D6D-42E7-B01D-7B794C99939F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Щёлкаем по рамке с выражением.</a:t>
            </a:r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/>
              <a:t>Коллекция дидактических игр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07.07.2011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Коломенская В.Г.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9E99DA2-7D6D-42E7-B01D-7B794C99939F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Щёлкаем по рамке с выражением.</a:t>
            </a:r>
          </a:p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/>
              <a:t>Коллекция дидактических игр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07.07.2011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Коломенская В.Г.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9E99DA2-7D6D-42E7-B01D-7B794C99939F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99DA2-7D6D-42E7-B01D-7B794C99939F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07.07.2011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Коломенская В.Г.</a:t>
            </a:r>
            <a:endParaRPr lang="ru-RU"/>
          </a:p>
        </p:txBody>
      </p:sp>
      <p:sp>
        <p:nvSpPr>
          <p:cNvPr id="7" name="Верхний колонтитул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ru-RU" smtClean="0"/>
              <a:t>Коллекция дидактических игр</a:t>
            </a:r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Щёлкаем по рамке с выражением.</a:t>
            </a:r>
          </a:p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/>
              <a:t>Коллекция дидактических игр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07.07.2011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Коломенская В.Г.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9E99DA2-7D6D-42E7-B01D-7B794C99939F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Щёлкаем по рамке с выражением.</a:t>
            </a:r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/>
              <a:t>Коллекция дидактических игр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07.07.2011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Коломенская В.Г.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9E99DA2-7D6D-42E7-B01D-7B794C99939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Щёлкаем по рамке с выражением.</a:t>
            </a:r>
          </a:p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/>
              <a:t>Коллекция дидактических игр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07.07.2011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Коломенская В.Г.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9E99DA2-7D6D-42E7-B01D-7B794C99939F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Щёлкаем по рамке с выражением.</a:t>
            </a:r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/>
              <a:t>Коллекция дидактических игр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07.07.2011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Коломенская В.Г.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9E99DA2-7D6D-42E7-B01D-7B794C99939F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Щёлкаем по рамке с выражением.</a:t>
            </a:r>
          </a:p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/>
              <a:t>Коллекция дидактических игр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07.07.2011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Коломенская В.Г.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9E99DA2-7D6D-42E7-B01D-7B794C99939F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Щёлкаем по рамке с выражением.</a:t>
            </a:r>
          </a:p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/>
              <a:t>Коллекция дидактических игр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07.07.2011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Коломенская В.Г.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9E99DA2-7D6D-42E7-B01D-7B794C99939F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Щёлкаем по рамке с выражением.</a:t>
            </a:r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/>
              <a:t>Коллекция дидактических игр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07.07.2011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Коломенская В.Г.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9E99DA2-7D6D-42E7-B01D-7B794C99939F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Щёлкаем по рамке с выражением.</a:t>
            </a:r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/>
              <a:t>Коллекция дидактических игр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07.07.2011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Коломенская В.Г.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9E99DA2-7D6D-42E7-B01D-7B794C99939F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CAE65-A3E4-45FA-99E7-90B4BA41C93A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2839-DA23-4D8D-A337-BC1198E85B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CAE65-A3E4-45FA-99E7-90B4BA41C93A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2839-DA23-4D8D-A337-BC1198E85B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CAE65-A3E4-45FA-99E7-90B4BA41C93A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2839-DA23-4D8D-A337-BC1198E85B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CAE65-A3E4-45FA-99E7-90B4BA41C93A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2839-DA23-4D8D-A337-BC1198E85B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CAE65-A3E4-45FA-99E7-90B4BA41C93A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2839-DA23-4D8D-A337-BC1198E85B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CAE65-A3E4-45FA-99E7-90B4BA41C93A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2839-DA23-4D8D-A337-BC1198E85B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CAE65-A3E4-45FA-99E7-90B4BA41C93A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2839-DA23-4D8D-A337-BC1198E85B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CAE65-A3E4-45FA-99E7-90B4BA41C93A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2839-DA23-4D8D-A337-BC1198E85B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CAE65-A3E4-45FA-99E7-90B4BA41C93A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2839-DA23-4D8D-A337-BC1198E85B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CAE65-A3E4-45FA-99E7-90B4BA41C93A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2839-DA23-4D8D-A337-BC1198E85B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CAE65-A3E4-45FA-99E7-90B4BA41C93A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2839-DA23-4D8D-A337-BC1198E85B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2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CAE65-A3E4-45FA-99E7-90B4BA41C93A}" type="datetimeFigureOut">
              <a:rPr lang="ru-RU" smtClean="0"/>
              <a:pPr/>
              <a:t>03.01.2018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F2839-DA23-4D8D-A337-BC1198E85B4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9.jpeg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2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142984"/>
            <a:ext cx="7772400" cy="2184405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Тренажёр</a:t>
            </a:r>
            <a:b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</a:b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 </a:t>
            </a:r>
            <a:b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</a:b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ТАБЛИЧНОЕ </a:t>
            </a:r>
            <a:b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</a:b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СЛОЖЕНИЕ  И  ВЫЧИТАНИЕ   </a:t>
            </a:r>
            <a:b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</a:b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 1 – 2 класс.</a:t>
            </a: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00232" y="5500702"/>
            <a:ext cx="6143668" cy="895344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Климова Валентина Александровна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МБОУ «Октябрьская СОШ « Томского района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Март </a:t>
            </a:r>
            <a:r>
              <a:rPr lang="ru-RU" dirty="0" smtClean="0">
                <a:solidFill>
                  <a:srgbClr val="002060"/>
                </a:solidFill>
              </a:rPr>
              <a:t>2016г </a:t>
            </a:r>
            <a:endParaRPr lang="ru-RU" dirty="0">
              <a:solidFill>
                <a:srgbClr val="002060"/>
              </a:solidFill>
            </a:endParaRPr>
          </a:p>
        </p:txBody>
      </p:sp>
      <p:grpSp>
        <p:nvGrpSpPr>
          <p:cNvPr id="4" name="Группа 6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5" name="Picture 7" descr="C:\Program Files\Microsoft Office\MEDIA\OFFICE12\Lines\BD21322_.gif"/>
            <p:cNvPicPr>
              <a:picLocks noChangeAspect="1" noChangeArrowheads="1"/>
            </p:cNvPicPr>
            <p:nvPr/>
          </p:nvPicPr>
          <p:blipFill>
            <a:blip r:embed="rId3"/>
            <a:srcRect l="61320" r="7547"/>
            <a:stretch>
              <a:fillRect/>
            </a:stretch>
          </p:blipFill>
          <p:spPr bwMode="auto">
            <a:xfrm rot="5400000">
              <a:off x="5536421" y="3250421"/>
              <a:ext cx="6858000" cy="357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7" descr="C:\Program Files\Microsoft Office\MEDIA\OFFICE12\Lines\BD21322_.gif"/>
            <p:cNvPicPr>
              <a:picLocks noChangeAspect="1" noChangeArrowheads="1"/>
            </p:cNvPicPr>
            <p:nvPr/>
          </p:nvPicPr>
          <p:blipFill>
            <a:blip r:embed="rId3"/>
            <a:srcRect l="61320" r="7547"/>
            <a:stretch>
              <a:fillRect/>
            </a:stretch>
          </p:blipFill>
          <p:spPr bwMode="auto">
            <a:xfrm rot="16200000">
              <a:off x="-3250421" y="3250421"/>
              <a:ext cx="6858000" cy="357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7" descr="C:\Program Files\Microsoft Office\MEDIA\OFFICE12\Lines\BD21322_.gif"/>
            <p:cNvPicPr>
              <a:picLocks noChangeAspect="1" noChangeArrowheads="1"/>
            </p:cNvPicPr>
            <p:nvPr/>
          </p:nvPicPr>
          <p:blipFill>
            <a:blip r:embed="rId3"/>
            <a:srcRect l="50000" r="7547"/>
            <a:stretch>
              <a:fillRect/>
            </a:stretch>
          </p:blipFill>
          <p:spPr bwMode="auto">
            <a:xfrm>
              <a:off x="0" y="6500834"/>
              <a:ext cx="9144000" cy="357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7" descr="C:\Program Files\Microsoft Office\MEDIA\OFFICE12\Lines\BD21322_.gif"/>
            <p:cNvPicPr>
              <a:picLocks noChangeAspect="1" noChangeArrowheads="1"/>
            </p:cNvPicPr>
            <p:nvPr/>
          </p:nvPicPr>
          <p:blipFill>
            <a:blip r:embed="rId3"/>
            <a:srcRect l="50000" r="7547"/>
            <a:stretch>
              <a:fillRect/>
            </a:stretch>
          </p:blipFill>
          <p:spPr bwMode="auto">
            <a:xfrm>
              <a:off x="0" y="0"/>
              <a:ext cx="9144000" cy="357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7358082" y="6000768"/>
            <a:ext cx="1214446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" descr="C:\Documents and Settings\UserXP\Мои документы\Мои рисунки\Рисунок1щщщщщщщщщщщщщщщщщщщщщщщщщ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3286124"/>
            <a:ext cx="2620992" cy="307183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XP\Мои документы\Мои рисунки\Рисунок1фффффффффффффффффффффффффф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20000"/>
          <a:stretch>
            <a:fillRect/>
          </a:stretch>
        </p:blipFill>
        <p:spPr bwMode="auto">
          <a:xfrm>
            <a:off x="214282" y="214290"/>
            <a:ext cx="5500726" cy="348735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000760" y="1571612"/>
            <a:ext cx="2500330" cy="1569660"/>
          </a:xfrm>
          <a:prstGeom prst="rect">
            <a:avLst/>
          </a:prstGeom>
          <a:ln w="76200"/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perspectiveContrastingLeftFacing"/>
            <a:lightRig rig="threePt" dir="t"/>
          </a:scene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13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Picture 5" descr="C:\Documents and Settings\UserXP\Мои документы\Мама картинки2\Мама 2\КАРТИНКИ ДЕТСКИЕ 3\1630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4000504"/>
            <a:ext cx="1000132" cy="980129"/>
          </a:xfrm>
          <a:prstGeom prst="rect">
            <a:avLst/>
          </a:prstGeom>
          <a:noFill/>
        </p:spPr>
      </p:pic>
      <p:pic>
        <p:nvPicPr>
          <p:cNvPr id="7" name="Picture 5" descr="C:\Documents and Settings\UserXP\Мои документы\Мама картинки2\Мама 2\КАРТИНКИ ДЕТСКИЕ 3\1630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14480" y="5072074"/>
            <a:ext cx="1000132" cy="980129"/>
          </a:xfrm>
          <a:prstGeom prst="rect">
            <a:avLst/>
          </a:prstGeom>
          <a:noFill/>
        </p:spPr>
      </p:pic>
      <p:pic>
        <p:nvPicPr>
          <p:cNvPr id="8" name="Picture 5" descr="C:\Documents and Settings\UserXP\Мои документы\Мама картинки2\Мама 2\КАРТИНКИ ДЕТСКИЕ 3\1630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16" y="4643446"/>
            <a:ext cx="1000132" cy="980129"/>
          </a:xfrm>
          <a:prstGeom prst="rect">
            <a:avLst/>
          </a:prstGeom>
          <a:noFill/>
        </p:spPr>
      </p:pic>
      <p:pic>
        <p:nvPicPr>
          <p:cNvPr id="9" name="Picture 5" descr="C:\Documents and Settings\UserXP\Мои документы\Мама картинки2\Мама 2\КАРТИНКИ ДЕТСКИЕ 3\1630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2" y="4786322"/>
            <a:ext cx="1000132" cy="980129"/>
          </a:xfrm>
          <a:prstGeom prst="rect">
            <a:avLst/>
          </a:prstGeom>
          <a:noFill/>
        </p:spPr>
      </p:pic>
      <p:pic>
        <p:nvPicPr>
          <p:cNvPr id="10" name="Picture 5" descr="C:\Documents and Settings\UserXP\Мои документы\Мама картинки2\Мама 2\КАРТИНКИ ДЕТСКИЕ 3\1630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57950" y="3929066"/>
            <a:ext cx="1000132" cy="980129"/>
          </a:xfrm>
          <a:prstGeom prst="rect">
            <a:avLst/>
          </a:prstGeom>
          <a:noFill/>
        </p:spPr>
      </p:pic>
      <p:pic>
        <p:nvPicPr>
          <p:cNvPr id="11" name="Picture 5" descr="C:\Documents and Settings\UserXP\Мои документы\Мама картинки2\Мама 2\КАРТИНКИ ДЕТСКИЕ 3\1630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48" y="4500570"/>
            <a:ext cx="1000132" cy="980129"/>
          </a:xfrm>
          <a:prstGeom prst="rect">
            <a:avLst/>
          </a:prstGeom>
          <a:noFill/>
        </p:spPr>
      </p:pic>
      <p:sp>
        <p:nvSpPr>
          <p:cNvPr id="12" name="Прямоугольная выноска 11"/>
          <p:cNvSpPr/>
          <p:nvPr/>
        </p:nvSpPr>
        <p:spPr>
          <a:xfrm>
            <a:off x="7858148" y="5500702"/>
            <a:ext cx="1000132" cy="571504"/>
          </a:xfrm>
          <a:prstGeom prst="wedgeRectCallout">
            <a:avLst>
              <a:gd name="adj1" fmla="val -188"/>
              <a:gd name="adj2" fmla="val 49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4+9</a:t>
            </a:r>
            <a:endParaRPr lang="ru-RU" sz="4000" dirty="0"/>
          </a:p>
        </p:txBody>
      </p:sp>
      <p:sp>
        <p:nvSpPr>
          <p:cNvPr id="13" name="Прямоугольная выноска 12"/>
          <p:cNvSpPr/>
          <p:nvPr/>
        </p:nvSpPr>
        <p:spPr>
          <a:xfrm>
            <a:off x="6429388" y="5000636"/>
            <a:ext cx="1000132" cy="571504"/>
          </a:xfrm>
          <a:prstGeom prst="wedgeRectCallout">
            <a:avLst>
              <a:gd name="adj1" fmla="val -188"/>
              <a:gd name="adj2" fmla="val 49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7+6</a:t>
            </a:r>
            <a:endParaRPr lang="ru-RU" sz="4000" dirty="0"/>
          </a:p>
        </p:txBody>
      </p:sp>
      <p:sp>
        <p:nvSpPr>
          <p:cNvPr id="14" name="Прямоугольная выноска 13"/>
          <p:cNvSpPr/>
          <p:nvPr/>
        </p:nvSpPr>
        <p:spPr>
          <a:xfrm>
            <a:off x="5000628" y="5857892"/>
            <a:ext cx="1000132" cy="571504"/>
          </a:xfrm>
          <a:prstGeom prst="wedgeRectCallout">
            <a:avLst>
              <a:gd name="adj1" fmla="val -188"/>
              <a:gd name="adj2" fmla="val 49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6+8</a:t>
            </a:r>
            <a:endParaRPr lang="ru-RU" sz="4000" dirty="0"/>
          </a:p>
        </p:txBody>
      </p:sp>
      <p:sp>
        <p:nvSpPr>
          <p:cNvPr id="15" name="Прямоугольная выноска 14"/>
          <p:cNvSpPr/>
          <p:nvPr/>
        </p:nvSpPr>
        <p:spPr>
          <a:xfrm>
            <a:off x="3357554" y="5715016"/>
            <a:ext cx="1000132" cy="571504"/>
          </a:xfrm>
          <a:prstGeom prst="wedgeRectCallout">
            <a:avLst>
              <a:gd name="adj1" fmla="val -188"/>
              <a:gd name="adj2" fmla="val 49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8+5</a:t>
            </a:r>
            <a:endParaRPr lang="ru-RU" sz="4000" dirty="0"/>
          </a:p>
        </p:txBody>
      </p:sp>
      <p:sp>
        <p:nvSpPr>
          <p:cNvPr id="16" name="Прямоугольная выноска 15"/>
          <p:cNvSpPr/>
          <p:nvPr/>
        </p:nvSpPr>
        <p:spPr>
          <a:xfrm>
            <a:off x="1714480" y="6072206"/>
            <a:ext cx="1000132" cy="571504"/>
          </a:xfrm>
          <a:prstGeom prst="wedgeRectCallout">
            <a:avLst>
              <a:gd name="adj1" fmla="val -188"/>
              <a:gd name="adj2" fmla="val 49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6+7</a:t>
            </a:r>
            <a:endParaRPr lang="ru-RU" sz="4000" dirty="0"/>
          </a:p>
        </p:txBody>
      </p:sp>
      <p:sp>
        <p:nvSpPr>
          <p:cNvPr id="17" name="Прямоугольная выноска 16"/>
          <p:cNvSpPr/>
          <p:nvPr/>
        </p:nvSpPr>
        <p:spPr>
          <a:xfrm>
            <a:off x="428596" y="5072074"/>
            <a:ext cx="1000132" cy="571504"/>
          </a:xfrm>
          <a:prstGeom prst="wedgeRectCallout">
            <a:avLst>
              <a:gd name="adj1" fmla="val -188"/>
              <a:gd name="adj2" fmla="val 49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3+9</a:t>
            </a:r>
            <a:endParaRPr lang="ru-RU" sz="4000" dirty="0"/>
          </a:p>
        </p:txBody>
      </p:sp>
      <p:sp>
        <p:nvSpPr>
          <p:cNvPr id="18" name="Управляющая кнопка: далее 17">
            <a:hlinkClick r:id="" action="ppaction://hlinkshowjump?jump=nextslide" highlightClick="1"/>
          </p:cNvPr>
          <p:cNvSpPr/>
          <p:nvPr/>
        </p:nvSpPr>
        <p:spPr>
          <a:xfrm>
            <a:off x="8501090" y="6286520"/>
            <a:ext cx="357190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Picture 2" descr="C:\Documents and Settings\UserXP\Мои документы\Мои рисунки\Рисунок1щщщщщщщщщщщщщщщщщщщщщщщщщ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1142984"/>
            <a:ext cx="2620992" cy="307183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7037E-6 L -0.46927 -0.50047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500" y="-250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4" presetClass="path" presetSubtype="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2.96296E-6 L -0.25781 -0.23865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900" y="-119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7"/>
                                            </p:cond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4" presetClass="path" presetSubtype="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7037E-7 L -0.01649 -0.31134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0" y="-156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0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1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4" presetClass="path" presetSubtype="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7037E-7 L 0.14757 -0.47894 " pathEditMode="relative" rAng="0" ptsTypes="AA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00" y="-240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1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2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60"/>
                                            </p:cond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7"/>
          <p:cNvGrpSpPr/>
          <p:nvPr/>
        </p:nvGrpSpPr>
        <p:grpSpPr>
          <a:xfrm>
            <a:off x="214282" y="285728"/>
            <a:ext cx="6715172" cy="3571876"/>
            <a:chOff x="1571604" y="0"/>
            <a:chExt cx="7000924" cy="3571876"/>
          </a:xfrm>
        </p:grpSpPr>
        <p:grpSp>
          <p:nvGrpSpPr>
            <p:cNvPr id="3" name="Группа 4"/>
            <p:cNvGrpSpPr/>
            <p:nvPr/>
          </p:nvGrpSpPr>
          <p:grpSpPr>
            <a:xfrm>
              <a:off x="1571604" y="0"/>
              <a:ext cx="7000924" cy="3543325"/>
              <a:chOff x="1571604" y="0"/>
              <a:chExt cx="7000924" cy="3543325"/>
            </a:xfrm>
          </p:grpSpPr>
          <p:pic>
            <p:nvPicPr>
              <p:cNvPr id="28" name="Picture 3"/>
              <p:cNvPicPr>
                <a:picLocks noChangeAspect="1" noChangeArrowheads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 flipH="1">
                <a:off x="1571604" y="0"/>
                <a:ext cx="3014673" cy="1244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9" name="Picture 7" descr="C:\Documents and Settings\UserXP\Мои документы\Мама картинки2\Мама 4\отрисовки материнство\4fb093707518.jpg"/>
              <p:cNvPicPr>
                <a:picLocks noChangeAspect="1" noChangeArrowheads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4143372" y="0"/>
                <a:ext cx="4429156" cy="3543325"/>
              </a:xfrm>
              <a:prstGeom prst="rect">
                <a:avLst/>
              </a:prstGeom>
              <a:noFill/>
            </p:spPr>
          </p:pic>
        </p:grpSp>
        <p:pic>
          <p:nvPicPr>
            <p:cNvPr id="27" name="Picture 4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1785918" y="714356"/>
              <a:ext cx="785818" cy="2857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7" name="Picture 4" descr="C:\Documents and Settings\UserXP\Мои документы\Мама картинки2\Мама 2\КАРТИНКИ ДЕТСКИЕ 3\283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3889" b="13889"/>
          <a:stretch>
            <a:fillRect/>
          </a:stretch>
        </p:blipFill>
        <p:spPr bwMode="auto">
          <a:xfrm>
            <a:off x="1928794" y="4429132"/>
            <a:ext cx="1112784" cy="1071570"/>
          </a:xfrm>
          <a:prstGeom prst="rect">
            <a:avLst/>
          </a:prstGeom>
          <a:noFill/>
        </p:spPr>
      </p:pic>
      <p:pic>
        <p:nvPicPr>
          <p:cNvPr id="13" name="Picture 4" descr="C:\Documents and Settings\UserXP\Мои документы\Мама картинки2\Мама 2\КАРТИНКИ ДЕТСКИЕ 3\283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3889" b="13889"/>
          <a:stretch>
            <a:fillRect/>
          </a:stretch>
        </p:blipFill>
        <p:spPr bwMode="auto">
          <a:xfrm>
            <a:off x="428596" y="4786322"/>
            <a:ext cx="1112784" cy="1071570"/>
          </a:xfrm>
          <a:prstGeom prst="rect">
            <a:avLst/>
          </a:prstGeom>
          <a:noFill/>
        </p:spPr>
      </p:pic>
      <p:pic>
        <p:nvPicPr>
          <p:cNvPr id="14" name="Picture 4" descr="C:\Documents and Settings\UserXP\Мои документы\Мама картинки2\Мама 2\КАРТИНКИ ДЕТСКИЕ 3\283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3889" b="13889"/>
          <a:stretch>
            <a:fillRect/>
          </a:stretch>
        </p:blipFill>
        <p:spPr bwMode="auto">
          <a:xfrm>
            <a:off x="3500430" y="4643446"/>
            <a:ext cx="1112784" cy="1071570"/>
          </a:xfrm>
          <a:prstGeom prst="rect">
            <a:avLst/>
          </a:prstGeom>
          <a:noFill/>
        </p:spPr>
      </p:pic>
      <p:pic>
        <p:nvPicPr>
          <p:cNvPr id="15" name="Picture 4" descr="C:\Documents and Settings\UserXP\Мои документы\Мама картинки2\Мама 2\КАРТИНКИ ДЕТСКИЕ 3\283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3889" b="13889"/>
          <a:stretch>
            <a:fillRect/>
          </a:stretch>
        </p:blipFill>
        <p:spPr bwMode="auto">
          <a:xfrm>
            <a:off x="6286512" y="5000636"/>
            <a:ext cx="1112784" cy="1071570"/>
          </a:xfrm>
          <a:prstGeom prst="rect">
            <a:avLst/>
          </a:prstGeom>
          <a:noFill/>
        </p:spPr>
      </p:pic>
      <p:pic>
        <p:nvPicPr>
          <p:cNvPr id="16" name="Picture 4" descr="C:\Documents and Settings\UserXP\Мои документы\Мама картинки2\Мама 2\КАРТИНКИ ДЕТСКИЕ 3\283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3889" b="13889"/>
          <a:stretch>
            <a:fillRect/>
          </a:stretch>
        </p:blipFill>
        <p:spPr bwMode="auto">
          <a:xfrm>
            <a:off x="7643834" y="3857628"/>
            <a:ext cx="1112784" cy="1071570"/>
          </a:xfrm>
          <a:prstGeom prst="rect">
            <a:avLst/>
          </a:prstGeom>
          <a:noFill/>
        </p:spPr>
      </p:pic>
      <p:sp>
        <p:nvSpPr>
          <p:cNvPr id="17" name="Прямоугольная выноска 16"/>
          <p:cNvSpPr/>
          <p:nvPr/>
        </p:nvSpPr>
        <p:spPr>
          <a:xfrm>
            <a:off x="2000232" y="5500702"/>
            <a:ext cx="1143008" cy="571504"/>
          </a:xfrm>
          <a:prstGeom prst="wedgeRectCallout">
            <a:avLst>
              <a:gd name="adj1" fmla="val -188"/>
              <a:gd name="adj2" fmla="val 49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9+5</a:t>
            </a:r>
            <a:endParaRPr lang="ru-RU" sz="4000" dirty="0"/>
          </a:p>
        </p:txBody>
      </p:sp>
      <p:sp>
        <p:nvSpPr>
          <p:cNvPr id="19" name="Прямоугольная выноска 18"/>
          <p:cNvSpPr/>
          <p:nvPr/>
        </p:nvSpPr>
        <p:spPr>
          <a:xfrm>
            <a:off x="500034" y="5857892"/>
            <a:ext cx="1214446" cy="571504"/>
          </a:xfrm>
          <a:prstGeom prst="wedgeRectCallout">
            <a:avLst>
              <a:gd name="adj1" fmla="val -188"/>
              <a:gd name="adj2" fmla="val 49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8+5</a:t>
            </a:r>
            <a:endParaRPr lang="ru-RU" sz="4000" dirty="0"/>
          </a:p>
        </p:txBody>
      </p:sp>
      <p:sp>
        <p:nvSpPr>
          <p:cNvPr id="20" name="Прямоугольная выноска 19"/>
          <p:cNvSpPr/>
          <p:nvPr/>
        </p:nvSpPr>
        <p:spPr>
          <a:xfrm>
            <a:off x="3571868" y="5857892"/>
            <a:ext cx="1143008" cy="571504"/>
          </a:xfrm>
          <a:prstGeom prst="wedgeRectCallout">
            <a:avLst>
              <a:gd name="adj1" fmla="val 2761"/>
              <a:gd name="adj2" fmla="val 5217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7+7</a:t>
            </a:r>
            <a:endParaRPr lang="ru-RU" sz="4000" dirty="0"/>
          </a:p>
        </p:txBody>
      </p:sp>
      <p:sp>
        <p:nvSpPr>
          <p:cNvPr id="21" name="Прямоугольная выноска 20"/>
          <p:cNvSpPr/>
          <p:nvPr/>
        </p:nvSpPr>
        <p:spPr>
          <a:xfrm>
            <a:off x="6500826" y="6072206"/>
            <a:ext cx="1143008" cy="571504"/>
          </a:xfrm>
          <a:prstGeom prst="wedgeRectCallout">
            <a:avLst>
              <a:gd name="adj1" fmla="val -188"/>
              <a:gd name="adj2" fmla="val 49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8+6</a:t>
            </a:r>
            <a:endParaRPr lang="ru-RU" sz="4000" dirty="0"/>
          </a:p>
        </p:txBody>
      </p:sp>
      <p:sp>
        <p:nvSpPr>
          <p:cNvPr id="22" name="Прямоугольная выноска 21"/>
          <p:cNvSpPr/>
          <p:nvPr/>
        </p:nvSpPr>
        <p:spPr>
          <a:xfrm>
            <a:off x="7572396" y="5000636"/>
            <a:ext cx="1143008" cy="571504"/>
          </a:xfrm>
          <a:prstGeom prst="wedgeRectCallout">
            <a:avLst>
              <a:gd name="adj1" fmla="val -188"/>
              <a:gd name="adj2" fmla="val 49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5+9</a:t>
            </a:r>
            <a:endParaRPr lang="ru-RU" sz="40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6000760" y="1571612"/>
            <a:ext cx="2500330" cy="1569660"/>
          </a:xfrm>
          <a:prstGeom prst="rect">
            <a:avLst/>
          </a:prstGeom>
          <a:ln w="76200"/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perspectiveContrastingLeftFacing"/>
            <a:lightRig rig="threePt" dir="t"/>
          </a:scene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14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4" name="Picture 4" descr="C:\Documents and Settings\UserXP\Мои документы\Мама картинки2\Мама 2\КАРТИНКИ ДЕТСКИЕ 3\283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3889" b="13889"/>
          <a:stretch>
            <a:fillRect/>
          </a:stretch>
        </p:blipFill>
        <p:spPr bwMode="auto">
          <a:xfrm>
            <a:off x="5000628" y="4214818"/>
            <a:ext cx="1112784" cy="1071570"/>
          </a:xfrm>
          <a:prstGeom prst="rect">
            <a:avLst/>
          </a:prstGeom>
          <a:noFill/>
        </p:spPr>
      </p:pic>
      <p:sp>
        <p:nvSpPr>
          <p:cNvPr id="25" name="Прямоугольная выноска 24"/>
          <p:cNvSpPr/>
          <p:nvPr/>
        </p:nvSpPr>
        <p:spPr>
          <a:xfrm>
            <a:off x="4929190" y="5286388"/>
            <a:ext cx="1214446" cy="571504"/>
          </a:xfrm>
          <a:prstGeom prst="wedgeRectCallout">
            <a:avLst>
              <a:gd name="adj1" fmla="val -188"/>
              <a:gd name="adj2" fmla="val 49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7+6</a:t>
            </a:r>
            <a:endParaRPr lang="ru-RU" sz="4000" dirty="0"/>
          </a:p>
        </p:txBody>
      </p:sp>
      <p:sp>
        <p:nvSpPr>
          <p:cNvPr id="30" name="Управляющая кнопка: далее 29">
            <a:hlinkClick r:id="" action="ppaction://hlinkshowjump?jump=nextslide" highlightClick="1"/>
          </p:cNvPr>
          <p:cNvSpPr/>
          <p:nvPr/>
        </p:nvSpPr>
        <p:spPr>
          <a:xfrm>
            <a:off x="8501090" y="6286520"/>
            <a:ext cx="357190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2.59259E-6 L 0.01458 -0.31782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0" y="-159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6"/>
                                            </p:cond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4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2.59259E-6 L -0.17188 -0.51759 " pathEditMode="relative" rAng="0" ptsTypes="AA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00" y="-259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4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4.07407E-6 L -0.53958 -0.39121 " pathEditMode="relative" rAng="0" ptsTypes="AA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000" y="-196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0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1" dur="2000" fill="hold"/>
                                        <p:tgtEl>
                                          <p:spTgt spid="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9"/>
                                            </p:cond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4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7.40741E-7 L -0.72743 -0.37153 " pathEditMode="relative" rAng="0" ptsTypes="AA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400" y="-186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2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3" dur="2000" fill="hold"/>
                                        <p:tgtEl>
                                          <p:spTgt spid="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0" grpId="0" animBg="1"/>
      <p:bldP spid="21" grpId="0" animBg="1"/>
      <p:bldP spid="22" grpId="0" animBg="1"/>
      <p:bldP spid="2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XP\Мои документы\Мои рисунки\Рисунок1фффффффффффффффффффффффффф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20000"/>
          <a:stretch>
            <a:fillRect/>
          </a:stretch>
        </p:blipFill>
        <p:spPr bwMode="auto">
          <a:xfrm>
            <a:off x="214282" y="214290"/>
            <a:ext cx="5500726" cy="3487351"/>
          </a:xfrm>
          <a:prstGeom prst="rect">
            <a:avLst/>
          </a:prstGeom>
          <a:noFill/>
        </p:spPr>
      </p:pic>
      <p:pic>
        <p:nvPicPr>
          <p:cNvPr id="20" name="Picture 2" descr="C:\Documents and Settings\UserXP\Мои документы\Мама картинки2\Картинки детские сайт МАТЕРИНСТВО\Новая папка (2)\95eb58a045734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1714488"/>
            <a:ext cx="3214710" cy="242710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000760" y="1571612"/>
            <a:ext cx="2500330" cy="1569660"/>
          </a:xfrm>
          <a:prstGeom prst="rect">
            <a:avLst/>
          </a:prstGeom>
          <a:ln w="76200"/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perspectiveContrastingLeftFacing"/>
            <a:lightRig rig="threePt" dir="t"/>
          </a:scene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15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Picture 5" descr="C:\Documents and Settings\UserXP\Мои документы\Мама картинки2\Мама 2\КАРТИНКИ ДЕТСКИЕ 3\1630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4572008"/>
            <a:ext cx="1000132" cy="980129"/>
          </a:xfrm>
          <a:prstGeom prst="rect">
            <a:avLst/>
          </a:prstGeom>
          <a:noFill/>
        </p:spPr>
      </p:pic>
      <p:pic>
        <p:nvPicPr>
          <p:cNvPr id="7" name="Picture 5" descr="C:\Documents and Settings\UserXP\Мои документы\Мама картинки2\Мама 2\КАРТИНКИ ДЕТСКИЕ 3\1630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14480" y="5072074"/>
            <a:ext cx="1000132" cy="980129"/>
          </a:xfrm>
          <a:prstGeom prst="rect">
            <a:avLst/>
          </a:prstGeom>
          <a:noFill/>
        </p:spPr>
      </p:pic>
      <p:pic>
        <p:nvPicPr>
          <p:cNvPr id="8" name="Picture 5" descr="C:\Documents and Settings\UserXP\Мои документы\Мама картинки2\Мама 2\КАРТИНКИ ДЕТСКИЕ 3\1630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16" y="4643446"/>
            <a:ext cx="1000132" cy="980129"/>
          </a:xfrm>
          <a:prstGeom prst="rect">
            <a:avLst/>
          </a:prstGeom>
          <a:noFill/>
        </p:spPr>
      </p:pic>
      <p:pic>
        <p:nvPicPr>
          <p:cNvPr id="9" name="Picture 5" descr="C:\Documents and Settings\UserXP\Мои документы\Мама картинки2\Мама 2\КАРТИНКИ ДЕТСКИЕ 3\1630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4" y="4786322"/>
            <a:ext cx="1000132" cy="980129"/>
          </a:xfrm>
          <a:prstGeom prst="rect">
            <a:avLst/>
          </a:prstGeom>
          <a:noFill/>
        </p:spPr>
      </p:pic>
      <p:pic>
        <p:nvPicPr>
          <p:cNvPr id="10" name="Picture 5" descr="C:\Documents and Settings\UserXP\Мои документы\Мама картинки2\Мама 2\КАРТИНКИ ДЕТСКИЕ 3\1630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57950" y="3857628"/>
            <a:ext cx="1000132" cy="980129"/>
          </a:xfrm>
          <a:prstGeom prst="rect">
            <a:avLst/>
          </a:prstGeom>
          <a:noFill/>
        </p:spPr>
      </p:pic>
      <p:pic>
        <p:nvPicPr>
          <p:cNvPr id="11" name="Picture 5" descr="C:\Documents and Settings\UserXP\Мои документы\Мама картинки2\Мама 2\КАРТИНКИ ДЕТСКИЕ 3\1630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86710" y="4214818"/>
            <a:ext cx="1000132" cy="980129"/>
          </a:xfrm>
          <a:prstGeom prst="rect">
            <a:avLst/>
          </a:prstGeom>
          <a:noFill/>
        </p:spPr>
      </p:pic>
      <p:sp>
        <p:nvSpPr>
          <p:cNvPr id="12" name="Прямоугольная выноска 11"/>
          <p:cNvSpPr/>
          <p:nvPr/>
        </p:nvSpPr>
        <p:spPr>
          <a:xfrm>
            <a:off x="7786710" y="5286388"/>
            <a:ext cx="1000132" cy="571504"/>
          </a:xfrm>
          <a:prstGeom prst="wedgeRectCallout">
            <a:avLst>
              <a:gd name="adj1" fmla="val -188"/>
              <a:gd name="adj2" fmla="val 49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/>
              <a:t>6</a:t>
            </a:r>
            <a:r>
              <a:rPr lang="ru-RU" sz="4000" dirty="0" smtClean="0"/>
              <a:t>+9</a:t>
            </a:r>
            <a:endParaRPr lang="ru-RU" sz="4000" dirty="0"/>
          </a:p>
        </p:txBody>
      </p:sp>
      <p:sp>
        <p:nvSpPr>
          <p:cNvPr id="13" name="Прямоугольная выноска 12"/>
          <p:cNvSpPr/>
          <p:nvPr/>
        </p:nvSpPr>
        <p:spPr>
          <a:xfrm>
            <a:off x="6357950" y="4857760"/>
            <a:ext cx="1000132" cy="571504"/>
          </a:xfrm>
          <a:prstGeom prst="wedgeRectCallout">
            <a:avLst>
              <a:gd name="adj1" fmla="val -188"/>
              <a:gd name="adj2" fmla="val 49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7+8</a:t>
            </a:r>
            <a:endParaRPr lang="ru-RU" sz="4000" dirty="0"/>
          </a:p>
        </p:txBody>
      </p:sp>
      <p:sp>
        <p:nvSpPr>
          <p:cNvPr id="14" name="Прямоугольная выноска 13"/>
          <p:cNvSpPr/>
          <p:nvPr/>
        </p:nvSpPr>
        <p:spPr>
          <a:xfrm>
            <a:off x="5214942" y="5857892"/>
            <a:ext cx="1000132" cy="571504"/>
          </a:xfrm>
          <a:prstGeom prst="wedgeRectCallout">
            <a:avLst>
              <a:gd name="adj1" fmla="val -188"/>
              <a:gd name="adj2" fmla="val 49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6+8</a:t>
            </a:r>
            <a:endParaRPr lang="ru-RU" sz="4000" dirty="0"/>
          </a:p>
        </p:txBody>
      </p:sp>
      <p:sp>
        <p:nvSpPr>
          <p:cNvPr id="15" name="Прямоугольная выноска 14"/>
          <p:cNvSpPr/>
          <p:nvPr/>
        </p:nvSpPr>
        <p:spPr>
          <a:xfrm>
            <a:off x="3357554" y="5715016"/>
            <a:ext cx="1000132" cy="571504"/>
          </a:xfrm>
          <a:prstGeom prst="wedgeRectCallout">
            <a:avLst>
              <a:gd name="adj1" fmla="val -188"/>
              <a:gd name="adj2" fmla="val 49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9+6</a:t>
            </a:r>
            <a:endParaRPr lang="ru-RU" sz="4000" dirty="0"/>
          </a:p>
        </p:txBody>
      </p:sp>
      <p:sp>
        <p:nvSpPr>
          <p:cNvPr id="16" name="Прямоугольная выноска 15"/>
          <p:cNvSpPr/>
          <p:nvPr/>
        </p:nvSpPr>
        <p:spPr>
          <a:xfrm>
            <a:off x="1714480" y="6072206"/>
            <a:ext cx="1000132" cy="571504"/>
          </a:xfrm>
          <a:prstGeom prst="wedgeRectCallout">
            <a:avLst>
              <a:gd name="adj1" fmla="val -188"/>
              <a:gd name="adj2" fmla="val 49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/>
              <a:t>8</a:t>
            </a:r>
            <a:r>
              <a:rPr lang="ru-RU" sz="4000" dirty="0" smtClean="0"/>
              <a:t>+7</a:t>
            </a:r>
            <a:endParaRPr lang="ru-RU" sz="4000" dirty="0"/>
          </a:p>
        </p:txBody>
      </p:sp>
      <p:sp>
        <p:nvSpPr>
          <p:cNvPr id="17" name="Прямоугольная выноска 16"/>
          <p:cNvSpPr/>
          <p:nvPr/>
        </p:nvSpPr>
        <p:spPr>
          <a:xfrm>
            <a:off x="500034" y="5643578"/>
            <a:ext cx="1000132" cy="571504"/>
          </a:xfrm>
          <a:prstGeom prst="wedgeRectCallout">
            <a:avLst>
              <a:gd name="adj1" fmla="val -188"/>
              <a:gd name="adj2" fmla="val 49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/>
              <a:t>4</a:t>
            </a:r>
            <a:r>
              <a:rPr lang="ru-RU" sz="4000" dirty="0" smtClean="0"/>
              <a:t>+9</a:t>
            </a:r>
            <a:endParaRPr lang="ru-RU" sz="4000" dirty="0"/>
          </a:p>
        </p:txBody>
      </p:sp>
      <p:sp>
        <p:nvSpPr>
          <p:cNvPr id="18" name="Управляющая кнопка: далее 17">
            <a:hlinkClick r:id="" action="ppaction://hlinkshowjump?jump=nextslide" highlightClick="1"/>
          </p:cNvPr>
          <p:cNvSpPr/>
          <p:nvPr/>
        </p:nvSpPr>
        <p:spPr>
          <a:xfrm>
            <a:off x="8501090" y="6286520"/>
            <a:ext cx="357190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7037E-7 L -0.51649 -0.51134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800" y="-256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4" presetClass="path" presetSubtype="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96296E-6 L -0.32083 -0.28102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00" y="-141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7"/>
                                            </p:cond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4" presetClass="path" presetSubtype="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7037E-7 L -0.18975 -0.51088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00" y="-256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0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1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4" presetClass="path" presetSubtype="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7037E-7 L 0.2026 -0.36343 " pathEditMode="relative" rAng="0" ptsTypes="AA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100" y="-182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1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2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60"/>
                                            </p:cond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5" name="Picture 7" descr="C:\Program Files\Microsoft Office\MEDIA\OFFICE12\Lines\BD21322_.gif"/>
            <p:cNvPicPr>
              <a:picLocks noChangeAspect="1" noChangeArrowheads="1"/>
            </p:cNvPicPr>
            <p:nvPr/>
          </p:nvPicPr>
          <p:blipFill>
            <a:blip r:embed="rId3"/>
            <a:srcRect l="61320" r="7547"/>
            <a:stretch>
              <a:fillRect/>
            </a:stretch>
          </p:blipFill>
          <p:spPr bwMode="auto">
            <a:xfrm rot="5400000">
              <a:off x="5536421" y="3250421"/>
              <a:ext cx="6858000" cy="357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7" descr="C:\Program Files\Microsoft Office\MEDIA\OFFICE12\Lines\BD21322_.gif"/>
            <p:cNvPicPr>
              <a:picLocks noChangeAspect="1" noChangeArrowheads="1"/>
            </p:cNvPicPr>
            <p:nvPr/>
          </p:nvPicPr>
          <p:blipFill>
            <a:blip r:embed="rId3"/>
            <a:srcRect l="61320" r="7547"/>
            <a:stretch>
              <a:fillRect/>
            </a:stretch>
          </p:blipFill>
          <p:spPr bwMode="auto">
            <a:xfrm rot="16200000">
              <a:off x="-3250421" y="3250421"/>
              <a:ext cx="6858000" cy="357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7" descr="C:\Program Files\Microsoft Office\MEDIA\OFFICE12\Lines\BD21322_.gif"/>
            <p:cNvPicPr>
              <a:picLocks noChangeAspect="1" noChangeArrowheads="1"/>
            </p:cNvPicPr>
            <p:nvPr/>
          </p:nvPicPr>
          <p:blipFill>
            <a:blip r:embed="rId3"/>
            <a:srcRect l="50000" r="7547"/>
            <a:stretch>
              <a:fillRect/>
            </a:stretch>
          </p:blipFill>
          <p:spPr bwMode="auto">
            <a:xfrm>
              <a:off x="0" y="6500834"/>
              <a:ext cx="9144000" cy="357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7" descr="C:\Program Files\Microsoft Office\MEDIA\OFFICE12\Lines\BD21322_.gif"/>
            <p:cNvPicPr>
              <a:picLocks noChangeAspect="1" noChangeArrowheads="1"/>
            </p:cNvPicPr>
            <p:nvPr/>
          </p:nvPicPr>
          <p:blipFill>
            <a:blip r:embed="rId3"/>
            <a:srcRect l="50000" r="7547"/>
            <a:stretch>
              <a:fillRect/>
            </a:stretch>
          </p:blipFill>
          <p:spPr bwMode="auto">
            <a:xfrm>
              <a:off x="0" y="0"/>
              <a:ext cx="9144000" cy="357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1" name="Picture 2" descr="C:\Documents and Settings\UserXP\Мои документы\Мои рисунки\Рисунок1щщщщщщщщщщщщщщщщщщщщщщщщщ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3286124"/>
            <a:ext cx="2620992" cy="3071834"/>
          </a:xfrm>
          <a:prstGeom prst="rect">
            <a:avLst/>
          </a:prstGeom>
          <a:noFill/>
        </p:spPr>
      </p:pic>
      <p:sp>
        <p:nvSpPr>
          <p:cNvPr id="12" name="Подзаголовок 11"/>
          <p:cNvSpPr>
            <a:spLocks noGrp="1"/>
          </p:cNvSpPr>
          <p:nvPr>
            <p:ph type="subTitle" idx="1"/>
          </p:nvPr>
        </p:nvSpPr>
        <p:spPr>
          <a:xfrm>
            <a:off x="1371600" y="2000240"/>
            <a:ext cx="5986482" cy="3638560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solidFill>
                  <a:schemeClr val="accent2"/>
                </a:solidFill>
              </a:rPr>
              <a:t>Спасибо</a:t>
            </a:r>
            <a:endParaRPr lang="ru-RU" sz="80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XP\Мои документы\Мои рисунки\Рисунок1фффффффффффффффффффффффффф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20000"/>
          <a:stretch>
            <a:fillRect/>
          </a:stretch>
        </p:blipFill>
        <p:spPr bwMode="auto">
          <a:xfrm>
            <a:off x="214282" y="214290"/>
            <a:ext cx="5500726" cy="3571900"/>
          </a:xfrm>
          <a:prstGeom prst="rect">
            <a:avLst/>
          </a:prstGeom>
          <a:noFill/>
        </p:spPr>
      </p:pic>
      <p:pic>
        <p:nvPicPr>
          <p:cNvPr id="27" name="Picture 2" descr="C:\Documents and Settings\UserXP\Мои документы\Мама картинки2\Картинки детские сайт МАТЕРИНСТВО\Новая папка (2)\95eb58a045734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46" y="1698414"/>
            <a:ext cx="3214710" cy="2427107"/>
          </a:xfrm>
          <a:prstGeom prst="rect">
            <a:avLst/>
          </a:prstGeom>
          <a:noFill/>
        </p:spPr>
      </p:pic>
      <p:pic>
        <p:nvPicPr>
          <p:cNvPr id="7" name="Picture 4" descr="C:\Documents and Settings\UserXP\Мои документы\Мама картинки2\Мама 2\КАРТИНКИ ДЕТСКИЕ 3\283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3889" b="13889"/>
          <a:stretch>
            <a:fillRect/>
          </a:stretch>
        </p:blipFill>
        <p:spPr bwMode="auto">
          <a:xfrm>
            <a:off x="1142976" y="4714884"/>
            <a:ext cx="1112784" cy="1071570"/>
          </a:xfrm>
          <a:prstGeom prst="rect">
            <a:avLst/>
          </a:prstGeom>
          <a:noFill/>
        </p:spPr>
      </p:pic>
      <p:pic>
        <p:nvPicPr>
          <p:cNvPr id="13" name="Picture 4" descr="C:\Documents and Settings\UserXP\Мои документы\Мама картинки2\Мама 2\КАРТИНКИ ДЕТСКИЕ 3\283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3889" b="13889"/>
          <a:stretch>
            <a:fillRect/>
          </a:stretch>
        </p:blipFill>
        <p:spPr bwMode="auto">
          <a:xfrm>
            <a:off x="6072198" y="4572008"/>
            <a:ext cx="1112784" cy="1071570"/>
          </a:xfrm>
          <a:prstGeom prst="rect">
            <a:avLst/>
          </a:prstGeom>
          <a:noFill/>
        </p:spPr>
      </p:pic>
      <p:pic>
        <p:nvPicPr>
          <p:cNvPr id="15" name="Picture 4" descr="C:\Documents and Settings\UserXP\Мои документы\Мама картинки2\Мама 2\КАРТИНКИ ДЕТСКИЕ 3\283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3889" b="13889"/>
          <a:stretch>
            <a:fillRect/>
          </a:stretch>
        </p:blipFill>
        <p:spPr bwMode="auto">
          <a:xfrm>
            <a:off x="2714612" y="4429132"/>
            <a:ext cx="1112784" cy="1071570"/>
          </a:xfrm>
          <a:prstGeom prst="rect">
            <a:avLst/>
          </a:prstGeom>
          <a:noFill/>
        </p:spPr>
      </p:pic>
      <p:pic>
        <p:nvPicPr>
          <p:cNvPr id="16" name="Picture 4" descr="C:\Documents and Settings\UserXP\Мои документы\Мама картинки2\Мама 2\КАРТИНКИ ДЕТСКИЕ 3\283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3889" b="13889"/>
          <a:stretch>
            <a:fillRect/>
          </a:stretch>
        </p:blipFill>
        <p:spPr bwMode="auto">
          <a:xfrm>
            <a:off x="7643834" y="3857628"/>
            <a:ext cx="1112784" cy="1071570"/>
          </a:xfrm>
          <a:prstGeom prst="rect">
            <a:avLst/>
          </a:prstGeom>
          <a:noFill/>
        </p:spPr>
      </p:pic>
      <p:sp>
        <p:nvSpPr>
          <p:cNvPr id="17" name="Прямоугольная выноска 16"/>
          <p:cNvSpPr/>
          <p:nvPr/>
        </p:nvSpPr>
        <p:spPr>
          <a:xfrm>
            <a:off x="1071538" y="5786454"/>
            <a:ext cx="1143008" cy="571504"/>
          </a:xfrm>
          <a:prstGeom prst="wedgeRectCallout">
            <a:avLst>
              <a:gd name="adj1" fmla="val -188"/>
              <a:gd name="adj2" fmla="val 49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13-8</a:t>
            </a:r>
            <a:endParaRPr lang="ru-RU" sz="4000" dirty="0"/>
          </a:p>
        </p:txBody>
      </p:sp>
      <p:sp>
        <p:nvSpPr>
          <p:cNvPr id="19" name="Прямоугольная выноска 18"/>
          <p:cNvSpPr/>
          <p:nvPr/>
        </p:nvSpPr>
        <p:spPr>
          <a:xfrm>
            <a:off x="6000760" y="5643578"/>
            <a:ext cx="1143008" cy="571504"/>
          </a:xfrm>
          <a:prstGeom prst="wedgeRectCallout">
            <a:avLst>
              <a:gd name="adj1" fmla="val -188"/>
              <a:gd name="adj2" fmla="val 49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11-7</a:t>
            </a:r>
            <a:endParaRPr lang="ru-RU" sz="4000" dirty="0"/>
          </a:p>
        </p:txBody>
      </p:sp>
      <p:sp>
        <p:nvSpPr>
          <p:cNvPr id="21" name="Прямоугольная выноска 20"/>
          <p:cNvSpPr/>
          <p:nvPr/>
        </p:nvSpPr>
        <p:spPr>
          <a:xfrm>
            <a:off x="2643174" y="5572140"/>
            <a:ext cx="1214446" cy="571504"/>
          </a:xfrm>
          <a:prstGeom prst="wedgeRectCallout">
            <a:avLst>
              <a:gd name="adj1" fmla="val -188"/>
              <a:gd name="adj2" fmla="val 49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13-9</a:t>
            </a:r>
            <a:endParaRPr lang="ru-RU" sz="4000" dirty="0"/>
          </a:p>
        </p:txBody>
      </p:sp>
      <p:sp>
        <p:nvSpPr>
          <p:cNvPr id="22" name="Прямоугольная выноска 21"/>
          <p:cNvSpPr/>
          <p:nvPr/>
        </p:nvSpPr>
        <p:spPr>
          <a:xfrm>
            <a:off x="7715272" y="5000636"/>
            <a:ext cx="1143008" cy="571504"/>
          </a:xfrm>
          <a:prstGeom prst="wedgeRectCallout">
            <a:avLst>
              <a:gd name="adj1" fmla="val -188"/>
              <a:gd name="adj2" fmla="val 49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12-8</a:t>
            </a:r>
            <a:endParaRPr lang="ru-RU" sz="40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5929322" y="1500174"/>
            <a:ext cx="2500330" cy="1569660"/>
          </a:xfrm>
          <a:prstGeom prst="rect">
            <a:avLst/>
          </a:prstGeom>
          <a:ln w="76200"/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perspectiveContrastingLeftFacing"/>
            <a:lightRig rig="threePt" dir="t"/>
          </a:scene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4" name="Picture 4" descr="C:\Documents and Settings\UserXP\Мои документы\Мама картинки2\Мама 2\КАРТИНКИ ДЕТСКИЕ 3\283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3889" b="13889"/>
          <a:stretch>
            <a:fillRect/>
          </a:stretch>
        </p:blipFill>
        <p:spPr bwMode="auto">
          <a:xfrm>
            <a:off x="4429124" y="4572008"/>
            <a:ext cx="1112784" cy="1071570"/>
          </a:xfrm>
          <a:prstGeom prst="rect">
            <a:avLst/>
          </a:prstGeom>
          <a:noFill/>
        </p:spPr>
      </p:pic>
      <p:sp>
        <p:nvSpPr>
          <p:cNvPr id="25" name="Прямоугольная выноска 24"/>
          <p:cNvSpPr/>
          <p:nvPr/>
        </p:nvSpPr>
        <p:spPr>
          <a:xfrm>
            <a:off x="4500562" y="5715016"/>
            <a:ext cx="1214446" cy="571504"/>
          </a:xfrm>
          <a:prstGeom prst="wedgeRectCallout">
            <a:avLst>
              <a:gd name="adj1" fmla="val -188"/>
              <a:gd name="adj2" fmla="val 49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12-7</a:t>
            </a:r>
            <a:endParaRPr lang="ru-RU" sz="4000" dirty="0"/>
          </a:p>
        </p:txBody>
      </p:sp>
      <p:sp>
        <p:nvSpPr>
          <p:cNvPr id="18" name="Управляющая кнопка: далее 17">
            <a:hlinkClick r:id="" action="ppaction://hlinkshowjump?jump=nextslide" highlightClick="1"/>
          </p:cNvPr>
          <p:cNvSpPr/>
          <p:nvPr/>
        </p:nvSpPr>
        <p:spPr>
          <a:xfrm>
            <a:off x="8501090" y="6286520"/>
            <a:ext cx="357190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4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7.40741E-7 L -0.60243 -0.29676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100" y="-148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1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43D3A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4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2.59259E-6 L 0.00851 -0.49676 " pathEditMode="relative" rAng="0" ptsTypes="AA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0" y="-248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43D3A"/>
                                      </p:to>
                                    </p:animClr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7"/>
                                            </p:cond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9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4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7.40741E-7 L -0.72743 -0.37153 " pathEditMode="relative" rAng="0" ptsTypes="AA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400" y="-186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0" dur="2000" fill="hold"/>
                                        <p:tgtEl>
                                          <p:spTgt spid="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43D3A"/>
                                      </p:to>
                                    </p:animClr>
                                    <p:set>
                                      <p:cBhvr>
                                        <p:cTn id="5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1" grpId="0" animBg="1"/>
      <p:bldP spid="2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7"/>
          <p:cNvGrpSpPr/>
          <p:nvPr/>
        </p:nvGrpSpPr>
        <p:grpSpPr>
          <a:xfrm>
            <a:off x="214282" y="285728"/>
            <a:ext cx="6715172" cy="3571876"/>
            <a:chOff x="1571604" y="0"/>
            <a:chExt cx="7000924" cy="3571876"/>
          </a:xfrm>
        </p:grpSpPr>
        <p:grpSp>
          <p:nvGrpSpPr>
            <p:cNvPr id="3" name="Группа 4"/>
            <p:cNvGrpSpPr/>
            <p:nvPr/>
          </p:nvGrpSpPr>
          <p:grpSpPr>
            <a:xfrm>
              <a:off x="1571604" y="0"/>
              <a:ext cx="7000924" cy="3543325"/>
              <a:chOff x="1571604" y="0"/>
              <a:chExt cx="7000924" cy="3543325"/>
            </a:xfrm>
          </p:grpSpPr>
          <p:pic>
            <p:nvPicPr>
              <p:cNvPr id="28" name="Picture 3"/>
              <p:cNvPicPr>
                <a:picLocks noChangeAspect="1" noChangeArrowheads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 flipH="1">
                <a:off x="1571604" y="0"/>
                <a:ext cx="3014673" cy="1244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9" name="Picture 7" descr="C:\Documents and Settings\UserXP\Мои документы\Мама картинки2\Мама 4\отрисовки материнство\4fb093707518.jpg"/>
              <p:cNvPicPr>
                <a:picLocks noChangeAspect="1" noChangeArrowheads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4143372" y="0"/>
                <a:ext cx="4429156" cy="3543325"/>
              </a:xfrm>
              <a:prstGeom prst="rect">
                <a:avLst/>
              </a:prstGeom>
              <a:noFill/>
            </p:spPr>
          </p:pic>
        </p:grpSp>
        <p:pic>
          <p:nvPicPr>
            <p:cNvPr id="27" name="Picture 4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1785918" y="714356"/>
              <a:ext cx="785818" cy="2857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7" name="Picture 4" descr="C:\Documents and Settings\UserXP\Мои документы\Мама картинки2\Мама 2\КАРТИНКИ ДЕТСКИЕ 3\283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3889" b="13889"/>
          <a:stretch>
            <a:fillRect/>
          </a:stretch>
        </p:blipFill>
        <p:spPr bwMode="auto">
          <a:xfrm>
            <a:off x="714348" y="4857760"/>
            <a:ext cx="1112784" cy="1071570"/>
          </a:xfrm>
          <a:prstGeom prst="rect">
            <a:avLst/>
          </a:prstGeom>
          <a:noFill/>
        </p:spPr>
      </p:pic>
      <p:pic>
        <p:nvPicPr>
          <p:cNvPr id="13" name="Picture 4" descr="C:\Documents and Settings\UserXP\Мои документы\Мама картинки2\Мама 2\КАРТИНКИ ДЕТСКИЕ 3\283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3889" b="13889"/>
          <a:stretch>
            <a:fillRect/>
          </a:stretch>
        </p:blipFill>
        <p:spPr bwMode="auto">
          <a:xfrm>
            <a:off x="2071670" y="5000636"/>
            <a:ext cx="1112784" cy="1071570"/>
          </a:xfrm>
          <a:prstGeom prst="rect">
            <a:avLst/>
          </a:prstGeom>
          <a:noFill/>
        </p:spPr>
      </p:pic>
      <p:pic>
        <p:nvPicPr>
          <p:cNvPr id="14" name="Picture 4" descr="C:\Documents and Settings\UserXP\Мои документы\Мама картинки2\Мама 2\КАРТИНКИ ДЕТСКИЕ 3\283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3889" b="13889"/>
          <a:stretch>
            <a:fillRect/>
          </a:stretch>
        </p:blipFill>
        <p:spPr bwMode="auto">
          <a:xfrm>
            <a:off x="3500430" y="4643446"/>
            <a:ext cx="1112784" cy="1071570"/>
          </a:xfrm>
          <a:prstGeom prst="rect">
            <a:avLst/>
          </a:prstGeom>
          <a:noFill/>
        </p:spPr>
      </p:pic>
      <p:pic>
        <p:nvPicPr>
          <p:cNvPr id="15" name="Picture 4" descr="C:\Documents and Settings\UserXP\Мои документы\Мама картинки2\Мама 2\КАРТИНКИ ДЕТСКИЕ 3\283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3889" b="13889"/>
          <a:stretch>
            <a:fillRect/>
          </a:stretch>
        </p:blipFill>
        <p:spPr bwMode="auto">
          <a:xfrm>
            <a:off x="6286512" y="5000636"/>
            <a:ext cx="1112784" cy="1071570"/>
          </a:xfrm>
          <a:prstGeom prst="rect">
            <a:avLst/>
          </a:prstGeom>
          <a:noFill/>
        </p:spPr>
      </p:pic>
      <p:pic>
        <p:nvPicPr>
          <p:cNvPr id="16" name="Picture 4" descr="C:\Documents and Settings\UserXP\Мои документы\Мама картинки2\Мама 2\КАРТИНКИ ДЕТСКИЕ 3\283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3889" b="13889"/>
          <a:stretch>
            <a:fillRect/>
          </a:stretch>
        </p:blipFill>
        <p:spPr bwMode="auto">
          <a:xfrm>
            <a:off x="5000628" y="3929066"/>
            <a:ext cx="1112784" cy="1071570"/>
          </a:xfrm>
          <a:prstGeom prst="rect">
            <a:avLst/>
          </a:prstGeom>
          <a:noFill/>
        </p:spPr>
      </p:pic>
      <p:sp>
        <p:nvSpPr>
          <p:cNvPr id="17" name="Прямоугольная выноска 16"/>
          <p:cNvSpPr/>
          <p:nvPr/>
        </p:nvSpPr>
        <p:spPr>
          <a:xfrm>
            <a:off x="571472" y="5929330"/>
            <a:ext cx="1143008" cy="571504"/>
          </a:xfrm>
          <a:prstGeom prst="wedgeRectCallout">
            <a:avLst>
              <a:gd name="adj1" fmla="val -188"/>
              <a:gd name="adj2" fmla="val 49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12-7</a:t>
            </a:r>
            <a:endParaRPr lang="ru-RU" sz="4000" dirty="0"/>
          </a:p>
        </p:txBody>
      </p:sp>
      <p:sp>
        <p:nvSpPr>
          <p:cNvPr id="19" name="Прямоугольная выноска 18"/>
          <p:cNvSpPr/>
          <p:nvPr/>
        </p:nvSpPr>
        <p:spPr>
          <a:xfrm>
            <a:off x="2000232" y="6072206"/>
            <a:ext cx="1214446" cy="571504"/>
          </a:xfrm>
          <a:prstGeom prst="wedgeRectCallout">
            <a:avLst>
              <a:gd name="adj1" fmla="val -188"/>
              <a:gd name="adj2" fmla="val 49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11-5</a:t>
            </a:r>
            <a:endParaRPr lang="ru-RU" sz="4000" dirty="0"/>
          </a:p>
        </p:txBody>
      </p:sp>
      <p:sp>
        <p:nvSpPr>
          <p:cNvPr id="21" name="Прямоугольная выноска 20"/>
          <p:cNvSpPr/>
          <p:nvPr/>
        </p:nvSpPr>
        <p:spPr>
          <a:xfrm>
            <a:off x="6500826" y="6072206"/>
            <a:ext cx="1143008" cy="571504"/>
          </a:xfrm>
          <a:prstGeom prst="wedgeRectCallout">
            <a:avLst>
              <a:gd name="adj1" fmla="val -188"/>
              <a:gd name="adj2" fmla="val 49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14-9</a:t>
            </a:r>
            <a:endParaRPr lang="ru-RU" sz="4000" dirty="0"/>
          </a:p>
        </p:txBody>
      </p:sp>
      <p:sp>
        <p:nvSpPr>
          <p:cNvPr id="22" name="Прямоугольная выноска 21"/>
          <p:cNvSpPr/>
          <p:nvPr/>
        </p:nvSpPr>
        <p:spPr>
          <a:xfrm>
            <a:off x="4929190" y="5000636"/>
            <a:ext cx="1143008" cy="571504"/>
          </a:xfrm>
          <a:prstGeom prst="wedgeRectCallout">
            <a:avLst>
              <a:gd name="adj1" fmla="val -4059"/>
              <a:gd name="adj2" fmla="val 49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11-6</a:t>
            </a:r>
            <a:endParaRPr lang="ru-RU" sz="40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6000760" y="1571612"/>
            <a:ext cx="2500330" cy="1569660"/>
          </a:xfrm>
          <a:prstGeom prst="rect">
            <a:avLst/>
          </a:prstGeom>
          <a:ln w="76200"/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perspectiveContrastingLeftFacing"/>
            <a:lightRig rig="threePt" dir="t"/>
          </a:scene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4" name="Picture 4" descr="C:\Documents and Settings\UserXP\Мои документы\Мама картинки2\Мама 2\КАРТИНКИ ДЕТСКИЕ 3\283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3889" b="13889"/>
          <a:stretch>
            <a:fillRect/>
          </a:stretch>
        </p:blipFill>
        <p:spPr bwMode="auto">
          <a:xfrm>
            <a:off x="7643834" y="3857628"/>
            <a:ext cx="1112784" cy="1071570"/>
          </a:xfrm>
          <a:prstGeom prst="rect">
            <a:avLst/>
          </a:prstGeom>
          <a:noFill/>
        </p:spPr>
      </p:pic>
      <p:sp>
        <p:nvSpPr>
          <p:cNvPr id="25" name="Прямоугольная выноска 24"/>
          <p:cNvSpPr/>
          <p:nvPr/>
        </p:nvSpPr>
        <p:spPr>
          <a:xfrm>
            <a:off x="7572396" y="5000636"/>
            <a:ext cx="1214446" cy="571504"/>
          </a:xfrm>
          <a:prstGeom prst="wedgeRectCallout">
            <a:avLst>
              <a:gd name="adj1" fmla="val -188"/>
              <a:gd name="adj2" fmla="val 49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14-8</a:t>
            </a:r>
            <a:endParaRPr lang="ru-RU" sz="4000" dirty="0"/>
          </a:p>
        </p:txBody>
      </p:sp>
      <p:sp>
        <p:nvSpPr>
          <p:cNvPr id="30" name="Управляющая кнопка: далее 29">
            <a:hlinkClick r:id="" action="ppaction://hlinkshowjump?jump=nextslide" highlightClick="1"/>
          </p:cNvPr>
          <p:cNvSpPr/>
          <p:nvPr/>
        </p:nvSpPr>
        <p:spPr>
          <a:xfrm>
            <a:off x="8501090" y="6286520"/>
            <a:ext cx="357190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ая выноска 30"/>
          <p:cNvSpPr/>
          <p:nvPr/>
        </p:nvSpPr>
        <p:spPr>
          <a:xfrm>
            <a:off x="3428992" y="5715016"/>
            <a:ext cx="1143008" cy="571504"/>
          </a:xfrm>
          <a:prstGeom prst="wedgeRectCallout">
            <a:avLst>
              <a:gd name="adj1" fmla="val -188"/>
              <a:gd name="adj2" fmla="val 49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13-8</a:t>
            </a:r>
            <a:endParaRPr lang="ru-RU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2.59259E-6 L 0.01458 -0.31782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0" y="-159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1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43D3A"/>
                                      </p:to>
                                    </p:animClr>
                                    <p:set>
                                      <p:cBhvr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6"/>
                                            </p:cond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4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82 -0.00278 L -0.53958 -0.39121 " pathEditMode="relative" rAng="0" ptsTypes="AA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200" y="-194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43D3A"/>
                                      </p:to>
                                    </p:animClr>
                                    <p:set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8"/>
                                            </p:cond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4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7.40741E-7 L -0.44618 -0.40278 " pathEditMode="relative" rAng="0" ptsTypes="AA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300" y="-201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1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2" dur="2000" fill="hold"/>
                                        <p:tgtEl>
                                          <p:spTgt spid="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43D3A"/>
                                      </p:to>
                                    </p:animClr>
                                    <p:set>
                                      <p:cBhvr>
                                        <p:cTn id="5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4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2.59259E-6 L -0.17188 -0.51759 " pathEditMode="relative" rAng="0" ptsTypes="AA">
                                      <p:cBhvr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00" y="-259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2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3" dur="2000" fill="hold"/>
                                        <p:tgtEl>
                                          <p:spTgt spid="3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43D3A"/>
                                      </p:to>
                                    </p:animClr>
                                    <p:set>
                                      <p:cBhvr>
                                        <p:cTn id="6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19" grpId="0" animBg="1"/>
      <p:bldP spid="21" grpId="0" animBg="1"/>
      <p:bldP spid="22" grpId="0" animBg="1"/>
      <p:bldP spid="25" grpId="0" animBg="1"/>
      <p:bldP spid="3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XP\Мои документы\Мои рисунки\Рисунок1фффффффффффффффффффффффффф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20000"/>
          <a:stretch>
            <a:fillRect/>
          </a:stretch>
        </p:blipFill>
        <p:spPr bwMode="auto">
          <a:xfrm>
            <a:off x="214282" y="214290"/>
            <a:ext cx="5500726" cy="3487351"/>
          </a:xfrm>
          <a:prstGeom prst="rect">
            <a:avLst/>
          </a:prstGeom>
          <a:noFill/>
        </p:spPr>
      </p:pic>
      <p:pic>
        <p:nvPicPr>
          <p:cNvPr id="3" name="Picture 2" descr="C:\Documents and Settings\UserXP\Мои документы\Мои рисунки\Рисунок1щщщщщщщщщщщщщщщщщщщщщщщщщ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1142984"/>
            <a:ext cx="2620992" cy="307183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000760" y="1571612"/>
            <a:ext cx="2500330" cy="1569660"/>
          </a:xfrm>
          <a:prstGeom prst="rect">
            <a:avLst/>
          </a:prstGeom>
          <a:ln w="76200"/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perspectiveContrastingLeftFacing"/>
            <a:lightRig rig="threePt" dir="t"/>
          </a:scene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6</a:t>
            </a:r>
          </a:p>
        </p:txBody>
      </p:sp>
      <p:pic>
        <p:nvPicPr>
          <p:cNvPr id="6" name="Picture 5" descr="C:\Documents and Settings\UserXP\Мои документы\Мама картинки2\Мама 2\КАРТИНКИ ДЕТСКИЕ 3\1630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4000504"/>
            <a:ext cx="1000132" cy="980129"/>
          </a:xfrm>
          <a:prstGeom prst="rect">
            <a:avLst/>
          </a:prstGeom>
          <a:noFill/>
        </p:spPr>
      </p:pic>
      <p:pic>
        <p:nvPicPr>
          <p:cNvPr id="7" name="Picture 5" descr="C:\Documents and Settings\UserXP\Мои документы\Мама картинки2\Мама 2\КАРТИНКИ ДЕТСКИЕ 3\1630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14480" y="5072074"/>
            <a:ext cx="1000132" cy="980129"/>
          </a:xfrm>
          <a:prstGeom prst="rect">
            <a:avLst/>
          </a:prstGeom>
          <a:noFill/>
        </p:spPr>
      </p:pic>
      <p:pic>
        <p:nvPicPr>
          <p:cNvPr id="8" name="Picture 5" descr="C:\Documents and Settings\UserXP\Мои документы\Мама картинки2\Мама 2\КАРТИНКИ ДЕТСКИЕ 3\1630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2" y="4643446"/>
            <a:ext cx="1000132" cy="980129"/>
          </a:xfrm>
          <a:prstGeom prst="rect">
            <a:avLst/>
          </a:prstGeom>
          <a:noFill/>
        </p:spPr>
      </p:pic>
      <p:pic>
        <p:nvPicPr>
          <p:cNvPr id="9" name="Picture 5" descr="C:\Documents and Settings\UserXP\Мои документы\Мама картинки2\Мама 2\КАРТИНКИ ДЕТСКИЕ 3\1630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4" y="4786322"/>
            <a:ext cx="1000132" cy="980129"/>
          </a:xfrm>
          <a:prstGeom prst="rect">
            <a:avLst/>
          </a:prstGeom>
          <a:noFill/>
        </p:spPr>
      </p:pic>
      <p:pic>
        <p:nvPicPr>
          <p:cNvPr id="10" name="Picture 5" descr="C:\Documents and Settings\UserXP\Мои документы\Мама картинки2\Мама 2\КАРТИНКИ ДЕТСКИЕ 3\1630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3714752"/>
            <a:ext cx="1000132" cy="980129"/>
          </a:xfrm>
          <a:prstGeom prst="rect">
            <a:avLst/>
          </a:prstGeom>
          <a:noFill/>
        </p:spPr>
      </p:pic>
      <p:pic>
        <p:nvPicPr>
          <p:cNvPr id="11" name="Picture 5" descr="C:\Documents and Settings\UserXP\Мои документы\Мама картинки2\Мама 2\КАРТИНКИ ДЕТСКИЕ 3\1630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15272" y="4500570"/>
            <a:ext cx="1000132" cy="980129"/>
          </a:xfrm>
          <a:prstGeom prst="rect">
            <a:avLst/>
          </a:prstGeom>
          <a:noFill/>
        </p:spPr>
      </p:pic>
      <p:sp>
        <p:nvSpPr>
          <p:cNvPr id="12" name="Прямоугольная выноска 11"/>
          <p:cNvSpPr/>
          <p:nvPr/>
        </p:nvSpPr>
        <p:spPr>
          <a:xfrm>
            <a:off x="7643834" y="5572140"/>
            <a:ext cx="1143008" cy="571504"/>
          </a:xfrm>
          <a:prstGeom prst="wedgeRectCallout">
            <a:avLst>
              <a:gd name="adj1" fmla="val -188"/>
              <a:gd name="adj2" fmla="val 49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15-9</a:t>
            </a:r>
            <a:endParaRPr lang="ru-RU" sz="4000" dirty="0"/>
          </a:p>
        </p:txBody>
      </p:sp>
      <p:sp>
        <p:nvSpPr>
          <p:cNvPr id="13" name="Прямоугольная выноска 12"/>
          <p:cNvSpPr/>
          <p:nvPr/>
        </p:nvSpPr>
        <p:spPr>
          <a:xfrm>
            <a:off x="6357950" y="4714884"/>
            <a:ext cx="1143008" cy="571504"/>
          </a:xfrm>
          <a:prstGeom prst="wedgeRectCallout">
            <a:avLst>
              <a:gd name="adj1" fmla="val -188"/>
              <a:gd name="adj2" fmla="val 49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12-6</a:t>
            </a:r>
            <a:endParaRPr lang="ru-RU" sz="4000" dirty="0"/>
          </a:p>
        </p:txBody>
      </p:sp>
      <p:sp>
        <p:nvSpPr>
          <p:cNvPr id="14" name="Прямоугольная выноска 13"/>
          <p:cNvSpPr/>
          <p:nvPr/>
        </p:nvSpPr>
        <p:spPr>
          <a:xfrm>
            <a:off x="5072066" y="5857892"/>
            <a:ext cx="1143008" cy="571504"/>
          </a:xfrm>
          <a:prstGeom prst="wedgeRectCallout">
            <a:avLst>
              <a:gd name="adj1" fmla="val -188"/>
              <a:gd name="adj2" fmla="val 49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14-</a:t>
            </a:r>
            <a:r>
              <a:rPr lang="ru-RU" sz="4000" dirty="0"/>
              <a:t>9</a:t>
            </a:r>
          </a:p>
        </p:txBody>
      </p:sp>
      <p:sp>
        <p:nvSpPr>
          <p:cNvPr id="15" name="Прямоугольная выноска 14"/>
          <p:cNvSpPr/>
          <p:nvPr/>
        </p:nvSpPr>
        <p:spPr>
          <a:xfrm>
            <a:off x="3357554" y="5715016"/>
            <a:ext cx="1143008" cy="571504"/>
          </a:xfrm>
          <a:prstGeom prst="wedgeRectCallout">
            <a:avLst>
              <a:gd name="adj1" fmla="val -188"/>
              <a:gd name="adj2" fmla="val 49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11-5</a:t>
            </a:r>
            <a:endParaRPr lang="ru-RU" sz="4000" dirty="0"/>
          </a:p>
        </p:txBody>
      </p:sp>
      <p:sp>
        <p:nvSpPr>
          <p:cNvPr id="16" name="Прямоугольная выноска 15"/>
          <p:cNvSpPr/>
          <p:nvPr/>
        </p:nvSpPr>
        <p:spPr>
          <a:xfrm>
            <a:off x="1500166" y="6072206"/>
            <a:ext cx="1214446" cy="571504"/>
          </a:xfrm>
          <a:prstGeom prst="wedgeRectCallout">
            <a:avLst>
              <a:gd name="adj1" fmla="val -188"/>
              <a:gd name="adj2" fmla="val 49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14-</a:t>
            </a:r>
            <a:r>
              <a:rPr lang="ru-RU" sz="4000" dirty="0"/>
              <a:t>8</a:t>
            </a:r>
          </a:p>
        </p:txBody>
      </p:sp>
      <p:sp>
        <p:nvSpPr>
          <p:cNvPr id="17" name="Прямоугольная выноска 16"/>
          <p:cNvSpPr/>
          <p:nvPr/>
        </p:nvSpPr>
        <p:spPr>
          <a:xfrm>
            <a:off x="285720" y="5072074"/>
            <a:ext cx="1143008" cy="571504"/>
          </a:xfrm>
          <a:prstGeom prst="wedgeRectCallout">
            <a:avLst>
              <a:gd name="adj1" fmla="val -188"/>
              <a:gd name="adj2" fmla="val 49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12-7</a:t>
            </a:r>
            <a:endParaRPr lang="ru-RU" sz="4000" dirty="0"/>
          </a:p>
        </p:txBody>
      </p:sp>
      <p:sp>
        <p:nvSpPr>
          <p:cNvPr id="18" name="Управляющая кнопка: далее 17">
            <a:hlinkClick r:id="" action="ppaction://hlinkshowjump?jump=nextslide" highlightClick="1"/>
          </p:cNvPr>
          <p:cNvSpPr/>
          <p:nvPr/>
        </p:nvSpPr>
        <p:spPr>
          <a:xfrm>
            <a:off x="8501090" y="6286520"/>
            <a:ext cx="357190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7037E-6 L -0.46146 -0.52153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100" y="-261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4" presetClass="path" presetSubtype="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96296E-6 L -0.27361 -0.18657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700" y="-93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7"/>
                                            </p:cond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4" presetClass="path" presetSubtype="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7037E-7 L -0.01649 -0.31134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0" y="-156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0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1" dur="20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4" presetClass="path" presetSubtype="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7037E-7 L 0.14757 -0.47894 " pathEditMode="relative" rAng="0" ptsTypes="AA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00" y="-240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1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2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66FF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5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60"/>
                                            </p:cond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7"/>
          <p:cNvGrpSpPr/>
          <p:nvPr/>
        </p:nvGrpSpPr>
        <p:grpSpPr>
          <a:xfrm>
            <a:off x="214282" y="285728"/>
            <a:ext cx="6715172" cy="3571876"/>
            <a:chOff x="1571604" y="0"/>
            <a:chExt cx="7000924" cy="3571876"/>
          </a:xfrm>
        </p:grpSpPr>
        <p:grpSp>
          <p:nvGrpSpPr>
            <p:cNvPr id="3" name="Группа 4"/>
            <p:cNvGrpSpPr/>
            <p:nvPr/>
          </p:nvGrpSpPr>
          <p:grpSpPr>
            <a:xfrm>
              <a:off x="1571604" y="0"/>
              <a:ext cx="7000924" cy="3543325"/>
              <a:chOff x="1571604" y="0"/>
              <a:chExt cx="7000924" cy="3543325"/>
            </a:xfrm>
          </p:grpSpPr>
          <p:pic>
            <p:nvPicPr>
              <p:cNvPr id="28" name="Picture 3"/>
              <p:cNvPicPr>
                <a:picLocks noChangeAspect="1" noChangeArrowheads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 flipH="1">
                <a:off x="1571604" y="0"/>
                <a:ext cx="3014673" cy="1244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9" name="Picture 7" descr="C:\Documents and Settings\UserXP\Мои документы\Мама картинки2\Мама 4\отрисовки материнство\4fb093707518.jpg"/>
              <p:cNvPicPr>
                <a:picLocks noChangeAspect="1" noChangeArrowheads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4143372" y="0"/>
                <a:ext cx="4429156" cy="3543325"/>
              </a:xfrm>
              <a:prstGeom prst="rect">
                <a:avLst/>
              </a:prstGeom>
              <a:noFill/>
            </p:spPr>
          </p:pic>
        </p:grpSp>
        <p:pic>
          <p:nvPicPr>
            <p:cNvPr id="27" name="Picture 4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1785918" y="714356"/>
              <a:ext cx="785818" cy="2857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7" name="Picture 4" descr="C:\Documents and Settings\UserXP\Мои документы\Мама картинки2\Мама 2\КАРТИНКИ ДЕТСКИЕ 3\283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3889" b="13889"/>
          <a:stretch>
            <a:fillRect/>
          </a:stretch>
        </p:blipFill>
        <p:spPr bwMode="auto">
          <a:xfrm>
            <a:off x="714348" y="4857760"/>
            <a:ext cx="1112784" cy="1071570"/>
          </a:xfrm>
          <a:prstGeom prst="rect">
            <a:avLst/>
          </a:prstGeom>
          <a:noFill/>
        </p:spPr>
      </p:pic>
      <p:pic>
        <p:nvPicPr>
          <p:cNvPr id="13" name="Picture 4" descr="C:\Documents and Settings\UserXP\Мои документы\Мама картинки2\Мама 2\КАРТИНКИ ДЕТСКИЕ 3\283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3889" b="13889"/>
          <a:stretch>
            <a:fillRect/>
          </a:stretch>
        </p:blipFill>
        <p:spPr bwMode="auto">
          <a:xfrm>
            <a:off x="2071670" y="5000636"/>
            <a:ext cx="1112784" cy="1071570"/>
          </a:xfrm>
          <a:prstGeom prst="rect">
            <a:avLst/>
          </a:prstGeom>
          <a:noFill/>
        </p:spPr>
      </p:pic>
      <p:pic>
        <p:nvPicPr>
          <p:cNvPr id="14" name="Picture 4" descr="C:\Documents and Settings\UserXP\Мои документы\Мама картинки2\Мама 2\КАРТИНКИ ДЕТСКИЕ 3\283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3889" b="13889"/>
          <a:stretch>
            <a:fillRect/>
          </a:stretch>
        </p:blipFill>
        <p:spPr bwMode="auto">
          <a:xfrm>
            <a:off x="3500430" y="4643446"/>
            <a:ext cx="1112784" cy="1071570"/>
          </a:xfrm>
          <a:prstGeom prst="rect">
            <a:avLst/>
          </a:prstGeom>
          <a:noFill/>
        </p:spPr>
      </p:pic>
      <p:pic>
        <p:nvPicPr>
          <p:cNvPr id="15" name="Picture 4" descr="C:\Documents and Settings\UserXP\Мои документы\Мама картинки2\Мама 2\КАРТИНКИ ДЕТСКИЕ 3\283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3889" b="13889"/>
          <a:stretch>
            <a:fillRect/>
          </a:stretch>
        </p:blipFill>
        <p:spPr bwMode="auto">
          <a:xfrm>
            <a:off x="6286512" y="5000636"/>
            <a:ext cx="1112784" cy="1071570"/>
          </a:xfrm>
          <a:prstGeom prst="rect">
            <a:avLst/>
          </a:prstGeom>
          <a:noFill/>
        </p:spPr>
      </p:pic>
      <p:pic>
        <p:nvPicPr>
          <p:cNvPr id="16" name="Picture 4" descr="C:\Documents and Settings\UserXP\Мои документы\Мама картинки2\Мама 2\КАРТИНКИ ДЕТСКИЕ 3\283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3889" b="13889"/>
          <a:stretch>
            <a:fillRect/>
          </a:stretch>
        </p:blipFill>
        <p:spPr bwMode="auto">
          <a:xfrm>
            <a:off x="7643834" y="3857628"/>
            <a:ext cx="1112784" cy="1071570"/>
          </a:xfrm>
          <a:prstGeom prst="rect">
            <a:avLst/>
          </a:prstGeom>
          <a:noFill/>
        </p:spPr>
      </p:pic>
      <p:sp>
        <p:nvSpPr>
          <p:cNvPr id="17" name="Прямоугольная выноска 16"/>
          <p:cNvSpPr/>
          <p:nvPr/>
        </p:nvSpPr>
        <p:spPr>
          <a:xfrm>
            <a:off x="571472" y="5929330"/>
            <a:ext cx="1143008" cy="571504"/>
          </a:xfrm>
          <a:prstGeom prst="wedgeRectCallout">
            <a:avLst>
              <a:gd name="adj1" fmla="val -188"/>
              <a:gd name="adj2" fmla="val 49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14-7</a:t>
            </a:r>
            <a:endParaRPr lang="ru-RU" sz="4000" dirty="0"/>
          </a:p>
        </p:txBody>
      </p:sp>
      <p:sp>
        <p:nvSpPr>
          <p:cNvPr id="19" name="Прямоугольная выноска 18"/>
          <p:cNvSpPr/>
          <p:nvPr/>
        </p:nvSpPr>
        <p:spPr>
          <a:xfrm>
            <a:off x="2000232" y="6072206"/>
            <a:ext cx="1214446" cy="571504"/>
          </a:xfrm>
          <a:prstGeom prst="wedgeRectCallout">
            <a:avLst>
              <a:gd name="adj1" fmla="val -188"/>
              <a:gd name="adj2" fmla="val 49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11-5</a:t>
            </a:r>
            <a:endParaRPr lang="ru-RU" sz="4000" dirty="0"/>
          </a:p>
        </p:txBody>
      </p:sp>
      <p:sp>
        <p:nvSpPr>
          <p:cNvPr id="20" name="Прямоугольная выноска 19"/>
          <p:cNvSpPr/>
          <p:nvPr/>
        </p:nvSpPr>
        <p:spPr>
          <a:xfrm>
            <a:off x="3571868" y="5857892"/>
            <a:ext cx="1143008" cy="571504"/>
          </a:xfrm>
          <a:prstGeom prst="wedgeRectCallout">
            <a:avLst>
              <a:gd name="adj1" fmla="val 2761"/>
              <a:gd name="adj2" fmla="val 5217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13-6</a:t>
            </a:r>
            <a:endParaRPr lang="ru-RU" sz="4000" dirty="0"/>
          </a:p>
        </p:txBody>
      </p:sp>
      <p:sp>
        <p:nvSpPr>
          <p:cNvPr id="21" name="Прямоугольная выноска 20"/>
          <p:cNvSpPr/>
          <p:nvPr/>
        </p:nvSpPr>
        <p:spPr>
          <a:xfrm>
            <a:off x="6500826" y="6072206"/>
            <a:ext cx="1143008" cy="571504"/>
          </a:xfrm>
          <a:prstGeom prst="wedgeRectCallout">
            <a:avLst>
              <a:gd name="adj1" fmla="val -188"/>
              <a:gd name="adj2" fmla="val 49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15-</a:t>
            </a:r>
            <a:r>
              <a:rPr lang="ru-RU" sz="4000" dirty="0"/>
              <a:t>8</a:t>
            </a:r>
          </a:p>
        </p:txBody>
      </p:sp>
      <p:sp>
        <p:nvSpPr>
          <p:cNvPr id="22" name="Прямоугольная выноска 21"/>
          <p:cNvSpPr/>
          <p:nvPr/>
        </p:nvSpPr>
        <p:spPr>
          <a:xfrm>
            <a:off x="7572396" y="5000636"/>
            <a:ext cx="1143008" cy="571504"/>
          </a:xfrm>
          <a:prstGeom prst="wedgeRectCallout">
            <a:avLst>
              <a:gd name="adj1" fmla="val -188"/>
              <a:gd name="adj2" fmla="val 49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16-9</a:t>
            </a:r>
            <a:endParaRPr lang="ru-RU" sz="40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6000760" y="1571612"/>
            <a:ext cx="2500330" cy="1569660"/>
          </a:xfrm>
          <a:prstGeom prst="rect">
            <a:avLst/>
          </a:prstGeom>
          <a:ln w="76200"/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perspectiveContrastingLeftFacing"/>
            <a:lightRig rig="threePt" dir="t"/>
          </a:scene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7</a:t>
            </a:r>
          </a:p>
        </p:txBody>
      </p:sp>
      <p:pic>
        <p:nvPicPr>
          <p:cNvPr id="24" name="Picture 4" descr="C:\Documents and Settings\UserXP\Мои документы\Мама картинки2\Мама 2\КАРТИНКИ ДЕТСКИЕ 3\283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3889" b="13889"/>
          <a:stretch>
            <a:fillRect/>
          </a:stretch>
        </p:blipFill>
        <p:spPr bwMode="auto">
          <a:xfrm>
            <a:off x="5000628" y="4214818"/>
            <a:ext cx="1112784" cy="1071570"/>
          </a:xfrm>
          <a:prstGeom prst="rect">
            <a:avLst/>
          </a:prstGeom>
          <a:noFill/>
        </p:spPr>
      </p:pic>
      <p:sp>
        <p:nvSpPr>
          <p:cNvPr id="25" name="Прямоугольная выноска 24"/>
          <p:cNvSpPr/>
          <p:nvPr/>
        </p:nvSpPr>
        <p:spPr>
          <a:xfrm>
            <a:off x="4929190" y="5286388"/>
            <a:ext cx="1214446" cy="571504"/>
          </a:xfrm>
          <a:prstGeom prst="wedgeRectCallout">
            <a:avLst>
              <a:gd name="adj1" fmla="val -188"/>
              <a:gd name="adj2" fmla="val 49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14-8</a:t>
            </a:r>
            <a:endParaRPr lang="ru-RU" sz="4000" dirty="0"/>
          </a:p>
        </p:txBody>
      </p:sp>
      <p:sp>
        <p:nvSpPr>
          <p:cNvPr id="30" name="Управляющая кнопка: далее 29">
            <a:hlinkClick r:id="" action="ppaction://hlinkshowjump?jump=nextslide" highlightClick="1"/>
          </p:cNvPr>
          <p:cNvSpPr/>
          <p:nvPr/>
        </p:nvSpPr>
        <p:spPr>
          <a:xfrm>
            <a:off x="8501090" y="6286520"/>
            <a:ext cx="357190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2.59259E-6 L 0.01458 -0.31782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0" y="-159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6"/>
                                            </p:cond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4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2.59259E-6 L -0.17188 -0.51759 " pathEditMode="relative" rAng="0" ptsTypes="AA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00" y="-259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4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4.07407E-6 L -0.53958 -0.39121 " pathEditMode="relative" rAng="0" ptsTypes="AA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000" y="-196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0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1" dur="2000" fill="hold"/>
                                        <p:tgtEl>
                                          <p:spTgt spid="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9"/>
                                            </p:cond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4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7.40741E-7 L -0.72743 -0.37153 " pathEditMode="relative" rAng="0" ptsTypes="AA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400" y="-186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2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3" dur="2000" fill="hold"/>
                                        <p:tgtEl>
                                          <p:spTgt spid="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0" grpId="0" animBg="1"/>
      <p:bldP spid="21" grpId="0" animBg="1"/>
      <p:bldP spid="22" grpId="0" animBg="1"/>
      <p:bldP spid="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XP\Мои документы\Мои рисунки\Рисунок1фффффффффффффффффффффффффф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20000"/>
          <a:stretch>
            <a:fillRect/>
          </a:stretch>
        </p:blipFill>
        <p:spPr bwMode="auto">
          <a:xfrm>
            <a:off x="214282" y="214290"/>
            <a:ext cx="5500726" cy="3571900"/>
          </a:xfrm>
          <a:prstGeom prst="rect">
            <a:avLst/>
          </a:prstGeom>
          <a:noFill/>
        </p:spPr>
      </p:pic>
      <p:pic>
        <p:nvPicPr>
          <p:cNvPr id="7" name="Picture 4" descr="C:\Documents and Settings\UserXP\Мои документы\Мама картинки2\Мама 2\КАРТИНКИ ДЕТСКИЕ 3\283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3889" b="13889"/>
          <a:stretch>
            <a:fillRect/>
          </a:stretch>
        </p:blipFill>
        <p:spPr bwMode="auto">
          <a:xfrm>
            <a:off x="500034" y="4929198"/>
            <a:ext cx="1112784" cy="1071570"/>
          </a:xfrm>
          <a:prstGeom prst="rect">
            <a:avLst/>
          </a:prstGeom>
          <a:noFill/>
        </p:spPr>
      </p:pic>
      <p:pic>
        <p:nvPicPr>
          <p:cNvPr id="13" name="Picture 4" descr="C:\Documents and Settings\UserXP\Мои документы\Мама картинки2\Мама 2\КАРТИНКИ ДЕТСКИЕ 3\283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3889" b="13889"/>
          <a:stretch>
            <a:fillRect/>
          </a:stretch>
        </p:blipFill>
        <p:spPr bwMode="auto">
          <a:xfrm>
            <a:off x="6215074" y="4929198"/>
            <a:ext cx="1112784" cy="1071570"/>
          </a:xfrm>
          <a:prstGeom prst="rect">
            <a:avLst/>
          </a:prstGeom>
          <a:noFill/>
        </p:spPr>
      </p:pic>
      <p:pic>
        <p:nvPicPr>
          <p:cNvPr id="14" name="Picture 4" descr="C:\Documents and Settings\UserXP\Мои документы\Мама картинки2\Мама 2\КАРТИНКИ ДЕТСКИЕ 3\283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3889" b="13889"/>
          <a:stretch>
            <a:fillRect/>
          </a:stretch>
        </p:blipFill>
        <p:spPr bwMode="auto">
          <a:xfrm>
            <a:off x="3714744" y="5000636"/>
            <a:ext cx="1112784" cy="1071570"/>
          </a:xfrm>
          <a:prstGeom prst="rect">
            <a:avLst/>
          </a:prstGeom>
          <a:noFill/>
        </p:spPr>
      </p:pic>
      <p:pic>
        <p:nvPicPr>
          <p:cNvPr id="15" name="Picture 4" descr="C:\Documents and Settings\UserXP\Мои документы\Мама картинки2\Мама 2\КАРТИНКИ ДЕТСКИЕ 3\283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3889" b="13889"/>
          <a:stretch>
            <a:fillRect/>
          </a:stretch>
        </p:blipFill>
        <p:spPr bwMode="auto">
          <a:xfrm>
            <a:off x="2071670" y="4357694"/>
            <a:ext cx="1112784" cy="1071570"/>
          </a:xfrm>
          <a:prstGeom prst="rect">
            <a:avLst/>
          </a:prstGeom>
          <a:noFill/>
        </p:spPr>
      </p:pic>
      <p:pic>
        <p:nvPicPr>
          <p:cNvPr id="16" name="Picture 4" descr="C:\Documents and Settings\UserXP\Мои документы\Мама картинки2\Мама 2\КАРТИНКИ ДЕТСКИЕ 3\283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3889" b="13889"/>
          <a:stretch>
            <a:fillRect/>
          </a:stretch>
        </p:blipFill>
        <p:spPr bwMode="auto">
          <a:xfrm>
            <a:off x="7215206" y="4143380"/>
            <a:ext cx="1112784" cy="1071570"/>
          </a:xfrm>
          <a:prstGeom prst="rect">
            <a:avLst/>
          </a:prstGeom>
          <a:noFill/>
        </p:spPr>
      </p:pic>
      <p:sp>
        <p:nvSpPr>
          <p:cNvPr id="17" name="Прямоугольная выноска 16"/>
          <p:cNvSpPr/>
          <p:nvPr/>
        </p:nvSpPr>
        <p:spPr>
          <a:xfrm>
            <a:off x="357158" y="6000768"/>
            <a:ext cx="1143008" cy="571504"/>
          </a:xfrm>
          <a:prstGeom prst="wedgeRectCallout">
            <a:avLst>
              <a:gd name="adj1" fmla="val -188"/>
              <a:gd name="adj2" fmla="val 49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13-5</a:t>
            </a:r>
            <a:endParaRPr lang="ru-RU" sz="4000" dirty="0"/>
          </a:p>
        </p:txBody>
      </p:sp>
      <p:sp>
        <p:nvSpPr>
          <p:cNvPr id="19" name="Прямоугольная выноска 18"/>
          <p:cNvSpPr/>
          <p:nvPr/>
        </p:nvSpPr>
        <p:spPr>
          <a:xfrm>
            <a:off x="6429388" y="6072206"/>
            <a:ext cx="1143008" cy="571504"/>
          </a:xfrm>
          <a:prstGeom prst="wedgeRectCallout">
            <a:avLst>
              <a:gd name="adj1" fmla="val -188"/>
              <a:gd name="adj2" fmla="val 49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17-8</a:t>
            </a:r>
            <a:endParaRPr lang="ru-RU" sz="4000" dirty="0"/>
          </a:p>
        </p:txBody>
      </p:sp>
      <p:sp>
        <p:nvSpPr>
          <p:cNvPr id="20" name="Прямоугольная выноска 19"/>
          <p:cNvSpPr/>
          <p:nvPr/>
        </p:nvSpPr>
        <p:spPr>
          <a:xfrm>
            <a:off x="3643306" y="6000768"/>
            <a:ext cx="1143008" cy="571504"/>
          </a:xfrm>
          <a:prstGeom prst="wedgeRectCallout">
            <a:avLst>
              <a:gd name="adj1" fmla="val 2761"/>
              <a:gd name="adj2" fmla="val 5217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16-8</a:t>
            </a:r>
            <a:endParaRPr lang="ru-RU" sz="4000" dirty="0"/>
          </a:p>
        </p:txBody>
      </p:sp>
      <p:sp>
        <p:nvSpPr>
          <p:cNvPr id="21" name="Прямоугольная выноска 20"/>
          <p:cNvSpPr/>
          <p:nvPr/>
        </p:nvSpPr>
        <p:spPr>
          <a:xfrm>
            <a:off x="1928794" y="5429264"/>
            <a:ext cx="1214446" cy="571504"/>
          </a:xfrm>
          <a:prstGeom prst="wedgeRectCallout">
            <a:avLst>
              <a:gd name="adj1" fmla="val -188"/>
              <a:gd name="adj2" fmla="val 49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11-3</a:t>
            </a:r>
            <a:endParaRPr lang="ru-RU" sz="4000" dirty="0"/>
          </a:p>
        </p:txBody>
      </p:sp>
      <p:sp>
        <p:nvSpPr>
          <p:cNvPr id="22" name="Прямоугольная выноска 21"/>
          <p:cNvSpPr/>
          <p:nvPr/>
        </p:nvSpPr>
        <p:spPr>
          <a:xfrm>
            <a:off x="7572396" y="5214950"/>
            <a:ext cx="1143008" cy="571504"/>
          </a:xfrm>
          <a:prstGeom prst="wedgeRectCallout">
            <a:avLst>
              <a:gd name="adj1" fmla="val -188"/>
              <a:gd name="adj2" fmla="val 49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12-4</a:t>
            </a:r>
            <a:endParaRPr lang="ru-RU" sz="40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5929322" y="1500174"/>
            <a:ext cx="2500330" cy="1569660"/>
          </a:xfrm>
          <a:prstGeom prst="rect">
            <a:avLst/>
          </a:prstGeom>
          <a:ln w="76200"/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perspectiveContrastingLeftFacing"/>
            <a:lightRig rig="threePt" dir="t"/>
          </a:scene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8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4" name="Picture 4" descr="C:\Documents and Settings\UserXP\Мои документы\Мама картинки2\Мама 2\КАРТИНКИ ДЕТСКИЕ 3\283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3889" b="13889"/>
          <a:stretch>
            <a:fillRect/>
          </a:stretch>
        </p:blipFill>
        <p:spPr bwMode="auto">
          <a:xfrm>
            <a:off x="5000628" y="4572008"/>
            <a:ext cx="1112784" cy="1071570"/>
          </a:xfrm>
          <a:prstGeom prst="rect">
            <a:avLst/>
          </a:prstGeom>
          <a:noFill/>
        </p:spPr>
      </p:pic>
      <p:sp>
        <p:nvSpPr>
          <p:cNvPr id="25" name="Прямоугольная выноска 24"/>
          <p:cNvSpPr/>
          <p:nvPr/>
        </p:nvSpPr>
        <p:spPr>
          <a:xfrm>
            <a:off x="5000628" y="5715016"/>
            <a:ext cx="1214446" cy="571504"/>
          </a:xfrm>
          <a:prstGeom prst="wedgeRectCallout">
            <a:avLst>
              <a:gd name="adj1" fmla="val -188"/>
              <a:gd name="adj2" fmla="val 49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15-6</a:t>
            </a:r>
            <a:endParaRPr lang="ru-RU" sz="4000" dirty="0"/>
          </a:p>
        </p:txBody>
      </p:sp>
      <p:pic>
        <p:nvPicPr>
          <p:cNvPr id="6" name="Picture 2" descr="C:\Documents and Settings\UserXP\Мои документы\Мои рисунки\Рисунок1щщщщщщщщщщщщщщщщщщщщщщщщщ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22" y="1285860"/>
            <a:ext cx="2571768" cy="3014142"/>
          </a:xfrm>
          <a:prstGeom prst="rect">
            <a:avLst/>
          </a:prstGeom>
          <a:noFill/>
        </p:spPr>
      </p:pic>
      <p:sp>
        <p:nvSpPr>
          <p:cNvPr id="18" name="Управляющая кнопка: далее 17">
            <a:hlinkClick r:id="" action="ppaction://hlinkshowjump?jump=nextslide" highlightClick="1"/>
          </p:cNvPr>
          <p:cNvSpPr/>
          <p:nvPr/>
        </p:nvSpPr>
        <p:spPr>
          <a:xfrm>
            <a:off x="8501090" y="6286520"/>
            <a:ext cx="357190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7.40741E-7 L 0.11684 -0.35972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00" y="-180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1" presetClass="emph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cw">
                                      <p:cBhvr>
                                        <p:cTn id="1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6"/>
                                            </p:cond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4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07407E-6 L -0.19531 -0.61158 " pathEditMode="relative" rAng="0" ptsTypes="AA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00" y="-306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1" presetClass="emph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cw">
                                      <p:cBhvr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4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4.07407E-6 L -0.14167 -0.30787 " pathEditMode="relative" rAng="0" ptsTypes="AA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00" y="-154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0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1" dur="2000" fill="hold"/>
                                        <p:tgtEl>
                                          <p:spTgt spid="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1" presetClass="emph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cw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9"/>
                                            </p:cond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4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4.07407E-6 L -0.68837 -0.40278 " pathEditMode="relative" rAng="0" ptsTypes="AA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400" y="-201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3" dur="2000" fill="hold"/>
                                        <p:tgtEl>
                                          <p:spTgt spid="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4" presetID="1" presetClass="emph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cw">
                                      <p:cBhvr>
                                        <p:cTn id="6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0" grpId="0" animBg="1"/>
      <p:bldP spid="21" grpId="0" animBg="1"/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XP\Мои документы\Мои рисунки\Рисунок1фффффффффффффффффффффффффф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20000"/>
          <a:stretch>
            <a:fillRect/>
          </a:stretch>
        </p:blipFill>
        <p:spPr bwMode="auto">
          <a:xfrm>
            <a:off x="214282" y="214290"/>
            <a:ext cx="5500726" cy="3571900"/>
          </a:xfrm>
          <a:prstGeom prst="rect">
            <a:avLst/>
          </a:prstGeom>
          <a:noFill/>
        </p:spPr>
      </p:pic>
      <p:pic>
        <p:nvPicPr>
          <p:cNvPr id="7" name="Picture 4" descr="C:\Documents and Settings\UserXP\Мои документы\Мама картинки2\Мама 2\КАРТИНКИ ДЕТСКИЕ 3\283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3889" b="13889"/>
          <a:stretch>
            <a:fillRect/>
          </a:stretch>
        </p:blipFill>
        <p:spPr bwMode="auto">
          <a:xfrm>
            <a:off x="714348" y="4857760"/>
            <a:ext cx="1112784" cy="1071570"/>
          </a:xfrm>
          <a:prstGeom prst="rect">
            <a:avLst/>
          </a:prstGeom>
          <a:noFill/>
        </p:spPr>
      </p:pic>
      <p:pic>
        <p:nvPicPr>
          <p:cNvPr id="13" name="Picture 4" descr="C:\Documents and Settings\UserXP\Мои документы\Мама картинки2\Мама 2\КАРТИНКИ ДЕТСКИЕ 3\283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3889" b="13889"/>
          <a:stretch>
            <a:fillRect/>
          </a:stretch>
        </p:blipFill>
        <p:spPr bwMode="auto">
          <a:xfrm>
            <a:off x="6429388" y="4929198"/>
            <a:ext cx="1112784" cy="1071570"/>
          </a:xfrm>
          <a:prstGeom prst="rect">
            <a:avLst/>
          </a:prstGeom>
          <a:noFill/>
        </p:spPr>
      </p:pic>
      <p:pic>
        <p:nvPicPr>
          <p:cNvPr id="14" name="Picture 4" descr="C:\Documents and Settings\UserXP\Мои документы\Мама картинки2\Мама 2\КАРТИНКИ ДЕТСКИЕ 3\283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3889" b="13889"/>
          <a:stretch>
            <a:fillRect/>
          </a:stretch>
        </p:blipFill>
        <p:spPr bwMode="auto">
          <a:xfrm>
            <a:off x="3643306" y="4786322"/>
            <a:ext cx="1112784" cy="1071570"/>
          </a:xfrm>
          <a:prstGeom prst="rect">
            <a:avLst/>
          </a:prstGeom>
          <a:noFill/>
        </p:spPr>
      </p:pic>
      <p:pic>
        <p:nvPicPr>
          <p:cNvPr id="15" name="Picture 4" descr="C:\Documents and Settings\UserXP\Мои документы\Мама картинки2\Мама 2\КАРТИНКИ ДЕТСКИЕ 3\283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3889" b="13889"/>
          <a:stretch>
            <a:fillRect/>
          </a:stretch>
        </p:blipFill>
        <p:spPr bwMode="auto">
          <a:xfrm>
            <a:off x="2071670" y="4357694"/>
            <a:ext cx="1112784" cy="1071570"/>
          </a:xfrm>
          <a:prstGeom prst="rect">
            <a:avLst/>
          </a:prstGeom>
          <a:noFill/>
        </p:spPr>
      </p:pic>
      <p:pic>
        <p:nvPicPr>
          <p:cNvPr id="16" name="Picture 4" descr="C:\Documents and Settings\UserXP\Мои документы\Мама картинки2\Мама 2\КАРТИНКИ ДЕТСКИЕ 3\283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3889" b="13889"/>
          <a:stretch>
            <a:fillRect/>
          </a:stretch>
        </p:blipFill>
        <p:spPr bwMode="auto">
          <a:xfrm>
            <a:off x="7643834" y="3857628"/>
            <a:ext cx="1112784" cy="1071570"/>
          </a:xfrm>
          <a:prstGeom prst="rect">
            <a:avLst/>
          </a:prstGeom>
          <a:noFill/>
        </p:spPr>
      </p:pic>
      <p:sp>
        <p:nvSpPr>
          <p:cNvPr id="17" name="Прямоугольная выноска 16"/>
          <p:cNvSpPr/>
          <p:nvPr/>
        </p:nvSpPr>
        <p:spPr>
          <a:xfrm>
            <a:off x="571472" y="5929330"/>
            <a:ext cx="1143008" cy="571504"/>
          </a:xfrm>
          <a:prstGeom prst="wedgeRectCallout">
            <a:avLst>
              <a:gd name="adj1" fmla="val -188"/>
              <a:gd name="adj2" fmla="val 49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16-8</a:t>
            </a:r>
            <a:endParaRPr lang="ru-RU" sz="4000" dirty="0"/>
          </a:p>
        </p:txBody>
      </p:sp>
      <p:sp>
        <p:nvSpPr>
          <p:cNvPr id="19" name="Прямоугольная выноска 18"/>
          <p:cNvSpPr/>
          <p:nvPr/>
        </p:nvSpPr>
        <p:spPr>
          <a:xfrm>
            <a:off x="6429388" y="6072206"/>
            <a:ext cx="1143008" cy="571504"/>
          </a:xfrm>
          <a:prstGeom prst="wedgeRectCallout">
            <a:avLst>
              <a:gd name="adj1" fmla="val -188"/>
              <a:gd name="adj2" fmla="val 49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14-5</a:t>
            </a:r>
            <a:endParaRPr lang="ru-RU" sz="4000" dirty="0"/>
          </a:p>
        </p:txBody>
      </p:sp>
      <p:sp>
        <p:nvSpPr>
          <p:cNvPr id="20" name="Прямоугольная выноска 19"/>
          <p:cNvSpPr/>
          <p:nvPr/>
        </p:nvSpPr>
        <p:spPr>
          <a:xfrm>
            <a:off x="3643306" y="5929330"/>
            <a:ext cx="1143008" cy="571504"/>
          </a:xfrm>
          <a:prstGeom prst="wedgeRectCallout">
            <a:avLst>
              <a:gd name="adj1" fmla="val 2761"/>
              <a:gd name="adj2" fmla="val 5217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17-8</a:t>
            </a:r>
            <a:endParaRPr lang="ru-RU" sz="4000" dirty="0"/>
          </a:p>
        </p:txBody>
      </p:sp>
      <p:sp>
        <p:nvSpPr>
          <p:cNvPr id="21" name="Прямоугольная выноска 20"/>
          <p:cNvSpPr/>
          <p:nvPr/>
        </p:nvSpPr>
        <p:spPr>
          <a:xfrm>
            <a:off x="2000232" y="5429264"/>
            <a:ext cx="1214446" cy="571504"/>
          </a:xfrm>
          <a:prstGeom prst="wedgeRectCallout">
            <a:avLst>
              <a:gd name="adj1" fmla="val -188"/>
              <a:gd name="adj2" fmla="val 49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11-2</a:t>
            </a:r>
            <a:endParaRPr lang="ru-RU" sz="4000" dirty="0"/>
          </a:p>
        </p:txBody>
      </p:sp>
      <p:sp>
        <p:nvSpPr>
          <p:cNvPr id="22" name="Прямоугольная выноска 21"/>
          <p:cNvSpPr/>
          <p:nvPr/>
        </p:nvSpPr>
        <p:spPr>
          <a:xfrm>
            <a:off x="7643834" y="5000636"/>
            <a:ext cx="1143008" cy="571504"/>
          </a:xfrm>
          <a:prstGeom prst="wedgeRectCallout">
            <a:avLst>
              <a:gd name="adj1" fmla="val -188"/>
              <a:gd name="adj2" fmla="val 49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12-3</a:t>
            </a:r>
            <a:endParaRPr lang="ru-RU" sz="40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5929322" y="1500174"/>
            <a:ext cx="2500330" cy="1569660"/>
          </a:xfrm>
          <a:prstGeom prst="rect">
            <a:avLst/>
          </a:prstGeom>
          <a:ln w="76200"/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perspectiveContrastingLeftFacing"/>
            <a:lightRig rig="threePt" dir="t"/>
          </a:scene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9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4" name="Picture 4" descr="C:\Documents and Settings\UserXP\Мои документы\Мама картинки2\Мама 2\КАРТИНКИ ДЕТСКИЕ 3\283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3889" b="13889"/>
          <a:stretch>
            <a:fillRect/>
          </a:stretch>
        </p:blipFill>
        <p:spPr bwMode="auto">
          <a:xfrm>
            <a:off x="5000628" y="4572008"/>
            <a:ext cx="1112784" cy="1071570"/>
          </a:xfrm>
          <a:prstGeom prst="rect">
            <a:avLst/>
          </a:prstGeom>
          <a:noFill/>
        </p:spPr>
      </p:pic>
      <p:sp>
        <p:nvSpPr>
          <p:cNvPr id="25" name="Прямоугольная выноска 24"/>
          <p:cNvSpPr/>
          <p:nvPr/>
        </p:nvSpPr>
        <p:spPr>
          <a:xfrm>
            <a:off x="5000628" y="5715016"/>
            <a:ext cx="1214446" cy="571504"/>
          </a:xfrm>
          <a:prstGeom prst="wedgeRectCallout">
            <a:avLst>
              <a:gd name="adj1" fmla="val -188"/>
              <a:gd name="adj2" fmla="val 49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15-7</a:t>
            </a:r>
            <a:endParaRPr lang="ru-RU" sz="4000" dirty="0"/>
          </a:p>
        </p:txBody>
      </p:sp>
      <p:pic>
        <p:nvPicPr>
          <p:cNvPr id="6" name="Picture 2" descr="C:\Documents and Settings\UserXP\Мои документы\Мои рисунки\Рисунок1щщщщщщщщщщщщщщщщщщщщщщщщщ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22" y="1285860"/>
            <a:ext cx="2571768" cy="3014142"/>
          </a:xfrm>
          <a:prstGeom prst="rect">
            <a:avLst/>
          </a:prstGeom>
          <a:noFill/>
        </p:spPr>
      </p:pic>
      <p:sp>
        <p:nvSpPr>
          <p:cNvPr id="18" name="Управляющая кнопка: далее 17">
            <a:hlinkClick r:id="" action="ppaction://hlinkshowjump?jump=nextslide" highlightClick="1"/>
          </p:cNvPr>
          <p:cNvSpPr/>
          <p:nvPr/>
        </p:nvSpPr>
        <p:spPr>
          <a:xfrm>
            <a:off x="8501090" y="6286520"/>
            <a:ext cx="357190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4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7.40741E-7 L -0.60243 -0.29676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100" y="-148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1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4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07407E-6 L -0.16389 -0.54885 " pathEditMode="relative" rAng="0" ptsTypes="AA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200" y="-275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4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4.07407E-6 L -0.07865 -0.32894 " pathEditMode="relative" rAng="0" ptsTypes="AA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00" y="-165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0" dur="2000" fill="hold"/>
                                        <p:tgtEl>
                                          <p:spTgt spid="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8"/>
                                            </p:cond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0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4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7.40741E-7 L -0.72743 -0.37153 " pathEditMode="relative" rAng="0" ptsTypes="AA">
                                      <p:cBhvr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400" y="-186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1" dur="2000" fill="hold"/>
                                        <p:tgtEl>
                                          <p:spTgt spid="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0" grpId="0" animBg="1"/>
      <p:bldP spid="21" grpId="0" animBg="1"/>
      <p:bldP spid="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7"/>
          <p:cNvGrpSpPr/>
          <p:nvPr/>
        </p:nvGrpSpPr>
        <p:grpSpPr>
          <a:xfrm>
            <a:off x="214282" y="285728"/>
            <a:ext cx="6715172" cy="3571876"/>
            <a:chOff x="1571604" y="0"/>
            <a:chExt cx="7000924" cy="3571876"/>
          </a:xfrm>
        </p:grpSpPr>
        <p:grpSp>
          <p:nvGrpSpPr>
            <p:cNvPr id="3" name="Группа 4"/>
            <p:cNvGrpSpPr/>
            <p:nvPr/>
          </p:nvGrpSpPr>
          <p:grpSpPr>
            <a:xfrm>
              <a:off x="1571604" y="0"/>
              <a:ext cx="7000924" cy="3543325"/>
              <a:chOff x="1571604" y="0"/>
              <a:chExt cx="7000924" cy="3543325"/>
            </a:xfrm>
          </p:grpSpPr>
          <p:pic>
            <p:nvPicPr>
              <p:cNvPr id="28" name="Picture 3"/>
              <p:cNvPicPr>
                <a:picLocks noChangeAspect="1" noChangeArrowheads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 flipH="1">
                <a:off x="1571604" y="0"/>
                <a:ext cx="3014673" cy="1244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9" name="Picture 7" descr="C:\Documents and Settings\UserXP\Мои документы\Мама картинки2\Мама 4\отрисовки материнство\4fb093707518.jpg"/>
              <p:cNvPicPr>
                <a:picLocks noChangeAspect="1" noChangeArrowheads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4143372" y="0"/>
                <a:ext cx="4429156" cy="3543325"/>
              </a:xfrm>
              <a:prstGeom prst="rect">
                <a:avLst/>
              </a:prstGeom>
              <a:noFill/>
            </p:spPr>
          </p:pic>
        </p:grpSp>
        <p:pic>
          <p:nvPicPr>
            <p:cNvPr id="27" name="Picture 4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1785918" y="714356"/>
              <a:ext cx="785818" cy="2857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7" name="Picture 4" descr="C:\Documents and Settings\UserXP\Мои документы\Мама картинки2\Мама 2\КАРТИНКИ ДЕТСКИЕ 3\283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3889" b="13889"/>
          <a:stretch>
            <a:fillRect/>
          </a:stretch>
        </p:blipFill>
        <p:spPr bwMode="auto">
          <a:xfrm>
            <a:off x="714348" y="4857760"/>
            <a:ext cx="1112784" cy="1071570"/>
          </a:xfrm>
          <a:prstGeom prst="rect">
            <a:avLst/>
          </a:prstGeom>
          <a:noFill/>
        </p:spPr>
      </p:pic>
      <p:pic>
        <p:nvPicPr>
          <p:cNvPr id="13" name="Picture 4" descr="C:\Documents and Settings\UserXP\Мои документы\Мама картинки2\Мама 2\КАРТИНКИ ДЕТСКИЕ 3\283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3889" b="13889"/>
          <a:stretch>
            <a:fillRect/>
          </a:stretch>
        </p:blipFill>
        <p:spPr bwMode="auto">
          <a:xfrm>
            <a:off x="2071670" y="5000636"/>
            <a:ext cx="1112784" cy="1071570"/>
          </a:xfrm>
          <a:prstGeom prst="rect">
            <a:avLst/>
          </a:prstGeom>
          <a:noFill/>
        </p:spPr>
      </p:pic>
      <p:pic>
        <p:nvPicPr>
          <p:cNvPr id="14" name="Picture 4" descr="C:\Documents and Settings\UserXP\Мои документы\Мама картинки2\Мама 2\КАРТИНКИ ДЕТСКИЕ 3\283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3889" b="13889"/>
          <a:stretch>
            <a:fillRect/>
          </a:stretch>
        </p:blipFill>
        <p:spPr bwMode="auto">
          <a:xfrm>
            <a:off x="3500430" y="4643446"/>
            <a:ext cx="1112784" cy="1071570"/>
          </a:xfrm>
          <a:prstGeom prst="rect">
            <a:avLst/>
          </a:prstGeom>
          <a:noFill/>
        </p:spPr>
      </p:pic>
      <p:pic>
        <p:nvPicPr>
          <p:cNvPr id="15" name="Picture 4" descr="C:\Documents and Settings\UserXP\Мои документы\Мама картинки2\Мама 2\КАРТИНКИ ДЕТСКИЕ 3\283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3889" b="13889"/>
          <a:stretch>
            <a:fillRect/>
          </a:stretch>
        </p:blipFill>
        <p:spPr bwMode="auto">
          <a:xfrm>
            <a:off x="6429388" y="5000636"/>
            <a:ext cx="1112784" cy="1071570"/>
          </a:xfrm>
          <a:prstGeom prst="rect">
            <a:avLst/>
          </a:prstGeom>
          <a:noFill/>
        </p:spPr>
      </p:pic>
      <p:pic>
        <p:nvPicPr>
          <p:cNvPr id="16" name="Picture 4" descr="C:\Documents and Settings\UserXP\Мои документы\Мама картинки2\Мама 2\КАРТИНКИ ДЕТСКИЕ 3\283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3889" b="13889"/>
          <a:stretch>
            <a:fillRect/>
          </a:stretch>
        </p:blipFill>
        <p:spPr bwMode="auto">
          <a:xfrm>
            <a:off x="7643834" y="3857628"/>
            <a:ext cx="1112784" cy="1071570"/>
          </a:xfrm>
          <a:prstGeom prst="rect">
            <a:avLst/>
          </a:prstGeom>
          <a:noFill/>
        </p:spPr>
      </p:pic>
      <p:sp>
        <p:nvSpPr>
          <p:cNvPr id="17" name="Прямоугольная выноска 16"/>
          <p:cNvSpPr/>
          <p:nvPr/>
        </p:nvSpPr>
        <p:spPr>
          <a:xfrm>
            <a:off x="714348" y="5929330"/>
            <a:ext cx="1000132" cy="571504"/>
          </a:xfrm>
          <a:prstGeom prst="wedgeRectCallout">
            <a:avLst>
              <a:gd name="adj1" fmla="val -188"/>
              <a:gd name="adj2" fmla="val 49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/>
              <a:t>8</a:t>
            </a:r>
            <a:r>
              <a:rPr lang="ru-RU" sz="4000" dirty="0" smtClean="0"/>
              <a:t>+3</a:t>
            </a:r>
            <a:endParaRPr lang="ru-RU" sz="4000" dirty="0"/>
          </a:p>
        </p:txBody>
      </p:sp>
      <p:sp>
        <p:nvSpPr>
          <p:cNvPr id="19" name="Прямоугольная выноска 18"/>
          <p:cNvSpPr/>
          <p:nvPr/>
        </p:nvSpPr>
        <p:spPr>
          <a:xfrm>
            <a:off x="2214546" y="6072206"/>
            <a:ext cx="1000132" cy="571504"/>
          </a:xfrm>
          <a:prstGeom prst="wedgeRectCallout">
            <a:avLst>
              <a:gd name="adj1" fmla="val -188"/>
              <a:gd name="adj2" fmla="val 49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3+9</a:t>
            </a:r>
            <a:endParaRPr lang="ru-RU" sz="4000" dirty="0"/>
          </a:p>
        </p:txBody>
      </p:sp>
      <p:sp>
        <p:nvSpPr>
          <p:cNvPr id="20" name="Прямоугольная выноска 19"/>
          <p:cNvSpPr/>
          <p:nvPr/>
        </p:nvSpPr>
        <p:spPr>
          <a:xfrm>
            <a:off x="3571868" y="5857892"/>
            <a:ext cx="1000132" cy="571504"/>
          </a:xfrm>
          <a:prstGeom prst="wedgeRectCallout">
            <a:avLst>
              <a:gd name="adj1" fmla="val 2761"/>
              <a:gd name="adj2" fmla="val 5217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4+7</a:t>
            </a:r>
            <a:endParaRPr lang="ru-RU" sz="4000" dirty="0"/>
          </a:p>
        </p:txBody>
      </p:sp>
      <p:sp>
        <p:nvSpPr>
          <p:cNvPr id="21" name="Прямоугольная выноска 20"/>
          <p:cNvSpPr/>
          <p:nvPr/>
        </p:nvSpPr>
        <p:spPr>
          <a:xfrm>
            <a:off x="6643702" y="6072206"/>
            <a:ext cx="1000132" cy="571504"/>
          </a:xfrm>
          <a:prstGeom prst="wedgeRectCallout">
            <a:avLst>
              <a:gd name="adj1" fmla="val -188"/>
              <a:gd name="adj2" fmla="val 49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/>
              <a:t>5</a:t>
            </a:r>
            <a:r>
              <a:rPr lang="ru-RU" sz="4000" dirty="0" smtClean="0"/>
              <a:t>+6</a:t>
            </a:r>
            <a:endParaRPr lang="ru-RU" sz="4000" dirty="0"/>
          </a:p>
        </p:txBody>
      </p:sp>
      <p:sp>
        <p:nvSpPr>
          <p:cNvPr id="22" name="Прямоугольная выноска 21"/>
          <p:cNvSpPr/>
          <p:nvPr/>
        </p:nvSpPr>
        <p:spPr>
          <a:xfrm>
            <a:off x="7715272" y="5000636"/>
            <a:ext cx="1000132" cy="571504"/>
          </a:xfrm>
          <a:prstGeom prst="wedgeRectCallout">
            <a:avLst>
              <a:gd name="adj1" fmla="val -188"/>
              <a:gd name="adj2" fmla="val 49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/>
              <a:t>2</a:t>
            </a:r>
            <a:r>
              <a:rPr lang="ru-RU" sz="4000" dirty="0" smtClean="0"/>
              <a:t>+9</a:t>
            </a:r>
            <a:endParaRPr lang="ru-RU" sz="40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6000760" y="1571612"/>
            <a:ext cx="2500330" cy="1569660"/>
          </a:xfrm>
          <a:prstGeom prst="rect">
            <a:avLst/>
          </a:prstGeom>
          <a:ln w="76200"/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perspectiveContrastingLeftFacing"/>
            <a:lightRig rig="threePt" dir="t"/>
          </a:scene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11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4" name="Picture 4" descr="C:\Documents and Settings\UserXP\Мои документы\Мама картинки2\Мама 2\КАРТИНКИ ДЕТСКИЕ 3\283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3889" b="13889"/>
          <a:stretch>
            <a:fillRect/>
          </a:stretch>
        </p:blipFill>
        <p:spPr bwMode="auto">
          <a:xfrm>
            <a:off x="5000628" y="4572008"/>
            <a:ext cx="1112784" cy="1071570"/>
          </a:xfrm>
          <a:prstGeom prst="rect">
            <a:avLst/>
          </a:prstGeom>
          <a:noFill/>
        </p:spPr>
      </p:pic>
      <p:sp>
        <p:nvSpPr>
          <p:cNvPr id="25" name="Прямоугольная выноска 24"/>
          <p:cNvSpPr/>
          <p:nvPr/>
        </p:nvSpPr>
        <p:spPr>
          <a:xfrm>
            <a:off x="5072066" y="5715016"/>
            <a:ext cx="1000132" cy="571504"/>
          </a:xfrm>
          <a:prstGeom prst="wedgeRectCallout">
            <a:avLst>
              <a:gd name="adj1" fmla="val -188"/>
              <a:gd name="adj2" fmla="val 49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6+6</a:t>
            </a:r>
            <a:endParaRPr lang="ru-RU" sz="4000" dirty="0"/>
          </a:p>
        </p:txBody>
      </p:sp>
      <p:sp>
        <p:nvSpPr>
          <p:cNvPr id="30" name="Управляющая кнопка: далее 29">
            <a:hlinkClick r:id="" action="ppaction://hlinkshowjump?jump=nextslide" highlightClick="1"/>
          </p:cNvPr>
          <p:cNvSpPr/>
          <p:nvPr/>
        </p:nvSpPr>
        <p:spPr>
          <a:xfrm>
            <a:off x="8501090" y="6286520"/>
            <a:ext cx="357190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2.59259E-6 L 0.01458 -0.31782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0" y="-159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D2013"/>
                                      </p:to>
                                    </p:animClr>
                                    <p:set>
                                      <p:cBhvr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6"/>
                                            </p:cond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4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2.59259E-6 L -0.17188 -0.51759 " pathEditMode="relative" rAng="0" ptsTypes="AA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00" y="-259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D2013"/>
                                      </p:to>
                                    </p:animClr>
                                    <p:set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4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4.07407E-6 L -0.53958 -0.39121 " pathEditMode="relative" rAng="0" ptsTypes="AA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000" y="-196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0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1" dur="2000" fill="hold"/>
                                        <p:tgtEl>
                                          <p:spTgt spid="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D2013"/>
                                      </p:to>
                                    </p:animClr>
                                    <p:set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9"/>
                                            </p:cond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4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7.40741E-7 L -0.72743 -0.37153 " pathEditMode="relative" rAng="0" ptsTypes="AA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400" y="-186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2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3" dur="2000" fill="hold"/>
                                        <p:tgtEl>
                                          <p:spTgt spid="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D2013"/>
                                      </p:to>
                                    </p:animClr>
                                    <p:set>
                                      <p:cBhvr>
                                        <p:cTn id="6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0" grpId="0" animBg="1"/>
      <p:bldP spid="21" grpId="0" animBg="1"/>
      <p:bldP spid="22" grpId="0" animBg="1"/>
      <p:bldP spid="2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2" descr="C:\Documents and Settings\UserXP\Мои документы\Мои рисунки\Рисунок1фффффффффффффффффффффффффф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20000"/>
          <a:stretch>
            <a:fillRect/>
          </a:stretch>
        </p:blipFill>
        <p:spPr bwMode="auto">
          <a:xfrm>
            <a:off x="214282" y="214290"/>
            <a:ext cx="5500726" cy="3487351"/>
          </a:xfrm>
          <a:prstGeom prst="rect">
            <a:avLst/>
          </a:prstGeom>
          <a:noFill/>
        </p:spPr>
      </p:pic>
      <p:pic>
        <p:nvPicPr>
          <p:cNvPr id="2050" name="Picture 2" descr="C:\Documents and Settings\UserXP\Мои документы\Мама картинки2\Картинки детские сайт МАТЕРИНСТВО\Новая папка (2)\95eb58a045734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46" y="1590543"/>
            <a:ext cx="3357586" cy="2534978"/>
          </a:xfrm>
          <a:prstGeom prst="rect">
            <a:avLst/>
          </a:prstGeom>
          <a:noFill/>
        </p:spPr>
      </p:pic>
      <p:pic>
        <p:nvPicPr>
          <p:cNvPr id="7" name="Picture 4" descr="C:\Documents and Settings\UserXP\Мои документы\Мама картинки2\Мама 2\КАРТИНКИ ДЕТСКИЕ 3\283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3889" b="13889"/>
          <a:stretch>
            <a:fillRect/>
          </a:stretch>
        </p:blipFill>
        <p:spPr bwMode="auto">
          <a:xfrm>
            <a:off x="714348" y="4857760"/>
            <a:ext cx="1112784" cy="1071570"/>
          </a:xfrm>
          <a:prstGeom prst="rect">
            <a:avLst/>
          </a:prstGeom>
          <a:noFill/>
        </p:spPr>
      </p:pic>
      <p:pic>
        <p:nvPicPr>
          <p:cNvPr id="13" name="Picture 4" descr="C:\Documents and Settings\UserXP\Мои документы\Мама картинки2\Мама 2\КАРТИНКИ ДЕТСКИЕ 3\283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3889" b="13889"/>
          <a:stretch>
            <a:fillRect/>
          </a:stretch>
        </p:blipFill>
        <p:spPr bwMode="auto">
          <a:xfrm>
            <a:off x="2143108" y="4572008"/>
            <a:ext cx="1112784" cy="1071570"/>
          </a:xfrm>
          <a:prstGeom prst="rect">
            <a:avLst/>
          </a:prstGeom>
          <a:noFill/>
        </p:spPr>
      </p:pic>
      <p:pic>
        <p:nvPicPr>
          <p:cNvPr id="14" name="Picture 4" descr="C:\Documents and Settings\UserXP\Мои документы\Мама картинки2\Мама 2\КАРТИНКИ ДЕТСКИЕ 3\283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3889" b="13889"/>
          <a:stretch>
            <a:fillRect/>
          </a:stretch>
        </p:blipFill>
        <p:spPr bwMode="auto">
          <a:xfrm>
            <a:off x="3500430" y="4929198"/>
            <a:ext cx="1112784" cy="1071570"/>
          </a:xfrm>
          <a:prstGeom prst="rect">
            <a:avLst/>
          </a:prstGeom>
          <a:noFill/>
        </p:spPr>
      </p:pic>
      <p:pic>
        <p:nvPicPr>
          <p:cNvPr id="15" name="Picture 4" descr="C:\Documents and Settings\UserXP\Мои документы\Мама картинки2\Мама 2\КАРТИНКИ ДЕТСКИЕ 3\283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3889" b="13889"/>
          <a:stretch>
            <a:fillRect/>
          </a:stretch>
        </p:blipFill>
        <p:spPr bwMode="auto">
          <a:xfrm>
            <a:off x="4929190" y="4357694"/>
            <a:ext cx="1112784" cy="1071570"/>
          </a:xfrm>
          <a:prstGeom prst="rect">
            <a:avLst/>
          </a:prstGeom>
          <a:noFill/>
        </p:spPr>
      </p:pic>
      <p:pic>
        <p:nvPicPr>
          <p:cNvPr id="16" name="Picture 4" descr="C:\Documents and Settings\UserXP\Мои документы\Мама картинки2\Мама 2\КАРТИНКИ ДЕТСКИЕ 3\283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3889" b="13889"/>
          <a:stretch>
            <a:fillRect/>
          </a:stretch>
        </p:blipFill>
        <p:spPr bwMode="auto">
          <a:xfrm>
            <a:off x="7643834" y="3857628"/>
            <a:ext cx="1112784" cy="1071570"/>
          </a:xfrm>
          <a:prstGeom prst="rect">
            <a:avLst/>
          </a:prstGeom>
          <a:noFill/>
        </p:spPr>
      </p:pic>
      <p:sp>
        <p:nvSpPr>
          <p:cNvPr id="17" name="Прямоугольная выноска 16"/>
          <p:cNvSpPr/>
          <p:nvPr/>
        </p:nvSpPr>
        <p:spPr>
          <a:xfrm>
            <a:off x="714348" y="5929330"/>
            <a:ext cx="1000132" cy="571504"/>
          </a:xfrm>
          <a:prstGeom prst="wedgeRectCallout">
            <a:avLst>
              <a:gd name="adj1" fmla="val -188"/>
              <a:gd name="adj2" fmla="val 49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7+5</a:t>
            </a:r>
            <a:endParaRPr lang="ru-RU" sz="4000" dirty="0"/>
          </a:p>
        </p:txBody>
      </p:sp>
      <p:sp>
        <p:nvSpPr>
          <p:cNvPr id="19" name="Прямоугольная выноска 18"/>
          <p:cNvSpPr/>
          <p:nvPr/>
        </p:nvSpPr>
        <p:spPr>
          <a:xfrm>
            <a:off x="2214546" y="5643578"/>
            <a:ext cx="1000132" cy="571504"/>
          </a:xfrm>
          <a:prstGeom prst="wedgeRectCallout">
            <a:avLst>
              <a:gd name="adj1" fmla="val -188"/>
              <a:gd name="adj2" fmla="val 49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3+8</a:t>
            </a:r>
            <a:endParaRPr lang="ru-RU" sz="4000" dirty="0"/>
          </a:p>
        </p:txBody>
      </p:sp>
      <p:sp>
        <p:nvSpPr>
          <p:cNvPr id="20" name="Прямоугольная выноска 19"/>
          <p:cNvSpPr/>
          <p:nvPr/>
        </p:nvSpPr>
        <p:spPr>
          <a:xfrm>
            <a:off x="3500430" y="6000768"/>
            <a:ext cx="1000132" cy="571504"/>
          </a:xfrm>
          <a:prstGeom prst="wedgeRectCallout">
            <a:avLst>
              <a:gd name="adj1" fmla="val 2761"/>
              <a:gd name="adj2" fmla="val 5217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4+8</a:t>
            </a:r>
            <a:endParaRPr lang="ru-RU" sz="4000" dirty="0"/>
          </a:p>
        </p:txBody>
      </p:sp>
      <p:sp>
        <p:nvSpPr>
          <p:cNvPr id="21" name="Прямоугольная выноска 20"/>
          <p:cNvSpPr/>
          <p:nvPr/>
        </p:nvSpPr>
        <p:spPr>
          <a:xfrm>
            <a:off x="5000628" y="5500702"/>
            <a:ext cx="1000132" cy="571504"/>
          </a:xfrm>
          <a:prstGeom prst="wedgeRectCallout">
            <a:avLst>
              <a:gd name="adj1" fmla="val -188"/>
              <a:gd name="adj2" fmla="val 49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6+6</a:t>
            </a:r>
            <a:endParaRPr lang="ru-RU" sz="4000" dirty="0"/>
          </a:p>
        </p:txBody>
      </p:sp>
      <p:sp>
        <p:nvSpPr>
          <p:cNvPr id="22" name="Прямоугольная выноска 21"/>
          <p:cNvSpPr/>
          <p:nvPr/>
        </p:nvSpPr>
        <p:spPr>
          <a:xfrm>
            <a:off x="7715272" y="5000636"/>
            <a:ext cx="1000132" cy="571504"/>
          </a:xfrm>
          <a:prstGeom prst="wedgeRectCallout">
            <a:avLst>
              <a:gd name="adj1" fmla="val -188"/>
              <a:gd name="adj2" fmla="val 49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3+9</a:t>
            </a:r>
            <a:endParaRPr lang="ru-RU" sz="40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6000760" y="1571612"/>
            <a:ext cx="2500330" cy="1569660"/>
          </a:xfrm>
          <a:prstGeom prst="rect">
            <a:avLst/>
          </a:prstGeom>
          <a:ln w="76200"/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perspectiveContrastingLeftFacing"/>
            <a:lightRig rig="threePt" dir="t"/>
          </a:scene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12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4" name="Picture 4" descr="C:\Documents and Settings\UserXP\Мои документы\Мама картинки2\Мама 2\КАРТИНКИ ДЕТСКИЕ 3\283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3889" b="13889"/>
          <a:stretch>
            <a:fillRect/>
          </a:stretch>
        </p:blipFill>
        <p:spPr bwMode="auto">
          <a:xfrm>
            <a:off x="6357950" y="4714884"/>
            <a:ext cx="1112784" cy="1071570"/>
          </a:xfrm>
          <a:prstGeom prst="rect">
            <a:avLst/>
          </a:prstGeom>
          <a:noFill/>
        </p:spPr>
      </p:pic>
      <p:sp>
        <p:nvSpPr>
          <p:cNvPr id="25" name="Прямоугольная выноска 24"/>
          <p:cNvSpPr/>
          <p:nvPr/>
        </p:nvSpPr>
        <p:spPr>
          <a:xfrm>
            <a:off x="6500826" y="5786454"/>
            <a:ext cx="1000132" cy="571504"/>
          </a:xfrm>
          <a:prstGeom prst="wedgeRectCallout">
            <a:avLst>
              <a:gd name="adj1" fmla="val -188"/>
              <a:gd name="adj2" fmla="val 495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6+5</a:t>
            </a:r>
            <a:endParaRPr lang="ru-RU" sz="4000" dirty="0"/>
          </a:p>
        </p:txBody>
      </p:sp>
      <p:sp>
        <p:nvSpPr>
          <p:cNvPr id="30" name="Управляющая кнопка: далее 29">
            <a:hlinkClick r:id="" action="ppaction://hlinkshowjump?jump=nextslide" highlightClick="1"/>
          </p:cNvPr>
          <p:cNvSpPr/>
          <p:nvPr/>
        </p:nvSpPr>
        <p:spPr>
          <a:xfrm>
            <a:off x="8501090" y="6286520"/>
            <a:ext cx="357190" cy="35719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2.59259E-6 L 0.02257 -0.37037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0" y="-185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6"/>
                                            </p:cond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4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7.40741E-7 L -0.04601 -0.55926 " pathEditMode="relative" rAng="0" ptsTypes="AA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0" y="-280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4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4.07407E-6 L -0.40695 -0.40232 " pathEditMode="relative" rAng="0" ptsTypes="AA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300" y="-201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0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1" dur="2000" fill="hold"/>
                                        <p:tgtEl>
                                          <p:spTgt spid="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9"/>
                                            </p:cond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5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4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7.40741E-7 L -0.625 -0.40301 " pathEditMode="relative" rAng="0" ptsTypes="AA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300" y="-202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2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3" dur="2000" fill="hold"/>
                                        <p:tgtEl>
                                          <p:spTgt spid="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0" grpId="0" animBg="1"/>
      <p:bldP spid="21" grpId="0" animBg="1"/>
      <p:bldP spid="22" grpId="0" animBg="1"/>
      <p:bldP spid="2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148</TotalTime>
  <Words>259</Words>
  <Application>Microsoft Office PowerPoint</Application>
  <PresentationFormat>Экран (4:3)</PresentationFormat>
  <Paragraphs>144</Paragraphs>
  <Slides>13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Arial Black</vt:lpstr>
      <vt:lpstr>Calibri</vt:lpstr>
      <vt:lpstr>Тема Office</vt:lpstr>
      <vt:lpstr> Тренажёр   ТАБЛИЧНОЕ  СЛОЖЕНИЕ  И  ВЫЧИТАНИЕ     1 – 2 класс.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Тренажёр  ТАБЛИЧНОЕ СЛОЖЕНИЕ    1 – 2 класс.</dc:title>
  <dc:creator>Климова В.А.</dc:creator>
  <cp:lastModifiedBy>BalaganskayaTG</cp:lastModifiedBy>
  <cp:revision>25</cp:revision>
  <dcterms:created xsi:type="dcterms:W3CDTF">2011-09-10T17:12:55Z</dcterms:created>
  <dcterms:modified xsi:type="dcterms:W3CDTF">2018-01-03T08:31:44Z</dcterms:modified>
</cp:coreProperties>
</file>