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А. П. Чехов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«Злоумышленник»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«Пересолил»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Тест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2713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9. Название произведения «Пересолил» означает: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348880"/>
            <a:ext cx="7309440" cy="2034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положил слишком много соли;</a:t>
            </a:r>
          </a:p>
          <a:p>
            <a:pPr marL="0" indent="0">
              <a:buNone/>
            </a:pPr>
            <a:r>
              <a:rPr lang="ru-RU" dirty="0" smtClean="0"/>
              <a:t>Б) сильно рассмешил;</a:t>
            </a:r>
            <a:br>
              <a:rPr lang="ru-RU" dirty="0" smtClean="0"/>
            </a:br>
            <a:r>
              <a:rPr lang="ru-RU" dirty="0" smtClean="0"/>
              <a:t>В) перестарался.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126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10. Причиной возникновения комической ситуации в конце произведения «Пересолил» стал: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212976"/>
            <a:ext cx="7741488" cy="2034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внушительный облик Клима;</a:t>
            </a:r>
          </a:p>
          <a:p>
            <a:pPr marL="0" indent="0">
              <a:buNone/>
            </a:pPr>
            <a:r>
              <a:rPr lang="ru-RU" dirty="0" smtClean="0"/>
              <a:t>Б) ужасный разбойник;</a:t>
            </a:r>
          </a:p>
          <a:p>
            <a:pPr marL="0" indent="0">
              <a:buNone/>
            </a:pPr>
            <a:r>
              <a:rPr lang="ru-RU" dirty="0" smtClean="0"/>
              <a:t>В) страх землемера.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26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620688"/>
            <a:ext cx="3931920" cy="79216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Ответы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Оценки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1835696" y="1412776"/>
            <a:ext cx="2020560" cy="464549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Б</a:t>
            </a:r>
          </a:p>
          <a:p>
            <a:pPr marL="457200" indent="-457200">
              <a:buAutoNum type="arabicPeriod"/>
            </a:pPr>
            <a:r>
              <a:rPr lang="ru-RU" dirty="0" smtClean="0"/>
              <a:t>А</a:t>
            </a:r>
          </a:p>
          <a:p>
            <a:pPr marL="457200" indent="-457200">
              <a:buAutoNum type="arabicPeriod"/>
            </a:pPr>
            <a:r>
              <a:rPr lang="ru-RU" dirty="0"/>
              <a:t>В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Б</a:t>
            </a:r>
          </a:p>
          <a:p>
            <a:pPr marL="457200" indent="-457200">
              <a:buAutoNum type="arabicPeriod"/>
            </a:pPr>
            <a:r>
              <a:rPr lang="ru-RU" dirty="0" smtClean="0"/>
              <a:t>А</a:t>
            </a:r>
          </a:p>
          <a:p>
            <a:pPr marL="457200" indent="-457200">
              <a:buAutoNum type="arabicPeriod"/>
            </a:pPr>
            <a:r>
              <a:rPr lang="ru-RU" dirty="0" smtClean="0"/>
              <a:t>Б</a:t>
            </a:r>
          </a:p>
          <a:p>
            <a:pPr marL="457200" indent="-457200">
              <a:buAutoNum type="arabicPeriod"/>
            </a:pPr>
            <a:r>
              <a:rPr lang="ru-RU" dirty="0" smtClean="0"/>
              <a:t>А</a:t>
            </a:r>
          </a:p>
          <a:p>
            <a:pPr marL="457200" indent="-457200">
              <a:buAutoNum type="arabicPeriod"/>
            </a:pPr>
            <a:r>
              <a:rPr lang="ru-RU" dirty="0" smtClean="0"/>
              <a:t>В</a:t>
            </a:r>
          </a:p>
          <a:p>
            <a:pPr marL="457200" indent="-457200">
              <a:buAutoNum type="arabicPeriod"/>
            </a:pPr>
            <a:r>
              <a:rPr lang="ru-RU" dirty="0" smtClean="0"/>
              <a:t>В</a:t>
            </a:r>
          </a:p>
          <a:p>
            <a:pPr marL="457200" indent="-457200">
              <a:buAutoNum type="arabicPeriod"/>
            </a:pPr>
            <a:r>
              <a:rPr lang="ru-RU" dirty="0" smtClean="0"/>
              <a:t>В</a:t>
            </a:r>
          </a:p>
        </p:txBody>
      </p:sp>
      <p:sp>
        <p:nvSpPr>
          <p:cNvPr id="7" name="Объект 4"/>
          <p:cNvSpPr>
            <a:spLocks noGrp="1"/>
          </p:cNvSpPr>
          <p:nvPr>
            <p:ph sz="quarter" idx="4"/>
          </p:nvPr>
        </p:nvSpPr>
        <p:spPr>
          <a:xfrm>
            <a:off x="4355976" y="1628800"/>
            <a:ext cx="3931920" cy="348996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 smtClean="0"/>
              <a:t>10 баллов – «5»</a:t>
            </a:r>
          </a:p>
          <a:p>
            <a:pPr marL="45720" indent="0">
              <a:buNone/>
            </a:pPr>
            <a:r>
              <a:rPr lang="ru-RU" sz="2800" dirty="0" smtClean="0"/>
              <a:t>7-9 баллов – «4»</a:t>
            </a:r>
          </a:p>
          <a:p>
            <a:pPr marL="45720" indent="0">
              <a:buNone/>
            </a:pPr>
            <a:r>
              <a:rPr lang="ru-RU" sz="2800" dirty="0" smtClean="0"/>
              <a:t>5-6 баллов – «3»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12925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9191992" cy="144016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1. Закончив в 1884 году Московский университет, Чехов получил специальность: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2564904"/>
            <a:ext cx="3672408" cy="23762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писателя;</a:t>
            </a:r>
          </a:p>
          <a:p>
            <a:pPr marL="0" indent="0">
              <a:buNone/>
            </a:pPr>
            <a:r>
              <a:rPr lang="ru-RU" dirty="0" smtClean="0"/>
              <a:t>Б) врача;</a:t>
            </a:r>
          </a:p>
          <a:p>
            <a:pPr marL="0" indent="0">
              <a:buNone/>
            </a:pPr>
            <a:r>
              <a:rPr lang="ru-RU" dirty="0" smtClean="0"/>
              <a:t>В) инженера.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99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6696744" cy="1051560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2. Виды комического: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492896"/>
            <a:ext cx="6157312" cy="181852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сатира, юмор, гротеск;</a:t>
            </a:r>
          </a:p>
          <a:p>
            <a:pPr marL="0" indent="0">
              <a:buNone/>
            </a:pPr>
            <a:r>
              <a:rPr lang="ru-RU" dirty="0" smtClean="0"/>
              <a:t>Б) ирония, юмор, гротеск;</a:t>
            </a:r>
          </a:p>
          <a:p>
            <a:pPr marL="0" indent="0">
              <a:buNone/>
            </a:pPr>
            <a:r>
              <a:rPr lang="ru-RU" dirty="0" smtClean="0"/>
              <a:t>В) сатира, юмор, гипербола.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437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3. Жанр произведений «Злоумышленник» и «Пересолил»: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708920"/>
            <a:ext cx="3565024" cy="21785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повесть;</a:t>
            </a:r>
          </a:p>
          <a:p>
            <a:pPr marL="0" indent="0">
              <a:buNone/>
            </a:pPr>
            <a:r>
              <a:rPr lang="ru-RU" dirty="0" smtClean="0"/>
              <a:t>Б) сказка;</a:t>
            </a:r>
          </a:p>
          <a:p>
            <a:pPr marL="0" indent="0">
              <a:buNone/>
            </a:pPr>
            <a:r>
              <a:rPr lang="ru-RU" dirty="0" smtClean="0"/>
              <a:t>В) рассказ.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617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665" y="188640"/>
            <a:ext cx="9001000" cy="4464496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</a:rPr>
              <a:t>4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. Портрет героя из «Злоумышленника»:</a:t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</a:rPr>
              <a:t>«…Маленький, чрезвычайно тощий </a:t>
            </a:r>
            <a:r>
              <a:rPr lang="ru-RU" sz="2700" b="0" dirty="0" err="1" smtClean="0">
                <a:solidFill>
                  <a:schemeClr val="tx1"/>
                </a:solidFill>
                <a:effectLst/>
              </a:rPr>
              <a:t>мужичонко</a:t>
            </a:r>
            <a:r>
              <a:rPr lang="ru-RU" sz="2700" b="0" dirty="0" smtClean="0">
                <a:solidFill>
                  <a:schemeClr val="tx1"/>
                </a:solidFill>
                <a:effectLst/>
              </a:rPr>
              <a:t> в пестрядинной рубахе и латаных портах. Его обросшее волосами и изъеденное рябинами лицо и глаза </a:t>
            </a:r>
            <a:r>
              <a:rPr lang="en-US" sz="2700" b="0" dirty="0" smtClean="0">
                <a:solidFill>
                  <a:schemeClr val="tx1"/>
                </a:solidFill>
                <a:effectLst/>
              </a:rPr>
              <a:t>&lt;&gt;</a:t>
            </a:r>
            <a:r>
              <a:rPr lang="ru-RU" sz="2700" b="0" dirty="0" smtClean="0">
                <a:solidFill>
                  <a:schemeClr val="tx1"/>
                </a:solidFill>
                <a:effectLst/>
              </a:rPr>
              <a:t> имеют выражение угрюмой суровости. На голове целая шапка давно уже не чёсанных, путаных волос…» 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– свидетельствует о его: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4725144"/>
            <a:ext cx="3925064" cy="17465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бедности;</a:t>
            </a:r>
          </a:p>
          <a:p>
            <a:pPr marL="0" indent="0">
              <a:buNone/>
            </a:pPr>
            <a:r>
              <a:rPr lang="ru-RU" dirty="0" smtClean="0"/>
              <a:t>Б) лени;</a:t>
            </a:r>
          </a:p>
          <a:p>
            <a:pPr marL="0" indent="0">
              <a:buNone/>
            </a:pPr>
            <a:r>
              <a:rPr lang="ru-RU" dirty="0" smtClean="0"/>
              <a:t>В) деловитости.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0874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183880" cy="1368152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</a:rPr>
              <a:t>5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. Речь судебного следователя в «Злоумышленнике» близка стилю: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636912"/>
            <a:ext cx="6589360" cy="21065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официально-деловому;</a:t>
            </a:r>
          </a:p>
          <a:p>
            <a:pPr marL="0" indent="0">
              <a:buNone/>
            </a:pPr>
            <a:r>
              <a:rPr lang="ru-RU" dirty="0" smtClean="0"/>
              <a:t>Б) художественному;</a:t>
            </a:r>
          </a:p>
          <a:p>
            <a:pPr marL="0" indent="0">
              <a:buNone/>
            </a:pPr>
            <a:r>
              <a:rPr lang="ru-RU" dirty="0" smtClean="0"/>
              <a:t>В) разговорному.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82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</a:rPr>
              <a:t>6</a:t>
            </a:r>
            <a:r>
              <a:rPr lang="ru-RU" b="0" dirty="0" smtClean="0">
                <a:solidFill>
                  <a:schemeClr val="tx1"/>
                </a:solidFill>
                <a:effectLst/>
              </a:rPr>
              <a:t>. Смешное в «Злоумышленнике»: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45544" cy="26826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А)описание внешнего вида Дениса Григорьева;</a:t>
            </a:r>
          </a:p>
          <a:p>
            <a:pPr marL="0" indent="0">
              <a:buNone/>
            </a:pPr>
            <a:r>
              <a:rPr lang="ru-RU" dirty="0" smtClean="0"/>
              <a:t>Б) разговор следователя и задержанного;</a:t>
            </a:r>
          </a:p>
          <a:p>
            <a:pPr marL="0" indent="0">
              <a:buNone/>
            </a:pPr>
            <a:r>
              <a:rPr lang="ru-RU" dirty="0" smtClean="0"/>
              <a:t>В) беспомощность задержанного.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0216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7. Грустное в произведении то, что: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76872"/>
            <a:ext cx="8173536" cy="2754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Денис не понимает очевидных вещей;</a:t>
            </a:r>
          </a:p>
          <a:p>
            <a:pPr marL="0" indent="0">
              <a:buNone/>
            </a:pPr>
            <a:r>
              <a:rPr lang="ru-RU" dirty="0" smtClean="0"/>
              <a:t>Б) Денису придётся отвечать за преступление;</a:t>
            </a:r>
          </a:p>
          <a:p>
            <a:pPr marL="0" indent="0">
              <a:buNone/>
            </a:pPr>
            <a:r>
              <a:rPr lang="ru-RU" dirty="0" smtClean="0"/>
              <a:t>В) следователь не хочет понять задержанного.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089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183880" cy="1051560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8. Произведение «Пересолил»:</a:t>
            </a:r>
            <a:endParaRPr lang="ru-RU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132856"/>
            <a:ext cx="5149200" cy="19625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сатирическое;</a:t>
            </a:r>
          </a:p>
          <a:p>
            <a:pPr marL="0" indent="0">
              <a:buNone/>
            </a:pPr>
            <a:r>
              <a:rPr lang="ru-RU" dirty="0" smtClean="0"/>
              <a:t>Б) гротесковое;</a:t>
            </a:r>
          </a:p>
          <a:p>
            <a:pPr marL="0" indent="0">
              <a:buNone/>
            </a:pPr>
            <a:r>
              <a:rPr lang="ru-RU" dirty="0" smtClean="0"/>
              <a:t>В) юмористическое.</a:t>
            </a:r>
          </a:p>
        </p:txBody>
      </p:sp>
    </p:spTree>
    <p:extLst>
      <p:ext uri="{BB962C8B-B14F-4D97-AF65-F5344CB8AC3E}">
        <p14:creationId xmlns:p14="http://schemas.microsoft.com/office/powerpoint/2010/main" val="39905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284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А. П. Чехов «Злоумышленник» «Пересолил»</vt:lpstr>
      <vt:lpstr>1. Закончив в 1884 году Московский университет, Чехов получил специальность:</vt:lpstr>
      <vt:lpstr>2. Виды комического:</vt:lpstr>
      <vt:lpstr>3. Жанр произведений «Злоумышленник» и «Пересолил»:</vt:lpstr>
      <vt:lpstr>4. Портрет героя из «Злоумышленника»: «…Маленький, чрезвычайно тощий мужичонко в пестрядинной рубахе и латаных портах. Его обросшее волосами и изъеденное рябинами лицо и глаза &lt;&gt; имеют выражение угрюмой суровости. На голове целая шапка давно уже не чёсанных, путаных волос…» – свидетельствует о его:</vt:lpstr>
      <vt:lpstr>5. Речь судебного следователя в «Злоумышленнике» близка стилю:</vt:lpstr>
      <vt:lpstr>6. Смешное в «Злоумышленнике»:</vt:lpstr>
      <vt:lpstr>7. Грустное в произведении то, что:</vt:lpstr>
      <vt:lpstr>8. Произведение «Пересолил»:</vt:lpstr>
      <vt:lpstr>9. Название произведения «Пересолил» означает:</vt:lpstr>
      <vt:lpstr>10. Причиной возникновения комической ситуации в конце произведения «Пересолил» стал: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П. Чехов «Злоумышленник» «Пересолил»</dc:title>
  <dc:creator>Школа-19ПК</dc:creator>
  <cp:lastModifiedBy>BK-3008</cp:lastModifiedBy>
  <cp:revision>5</cp:revision>
  <dcterms:created xsi:type="dcterms:W3CDTF">2015-10-22T07:48:47Z</dcterms:created>
  <dcterms:modified xsi:type="dcterms:W3CDTF">2015-10-22T09:17:59Z</dcterms:modified>
</cp:coreProperties>
</file>