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47" autoAdjust="0"/>
    <p:restoredTop sz="94660"/>
  </p:normalViewPr>
  <p:slideViewPr>
    <p:cSldViewPr>
      <p:cViewPr varScale="1">
        <p:scale>
          <a:sx n="111" d="100"/>
          <a:sy n="111" d="100"/>
        </p:scale>
        <p:origin x="-166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2480A-D663-479C-9CBC-895CE0EBA382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98AEA-A0E6-4DA7-84F2-C4E867BB62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21948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2480A-D663-479C-9CBC-895CE0EBA382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98AEA-A0E6-4DA7-84F2-C4E867BB62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50110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2480A-D663-479C-9CBC-895CE0EBA382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98AEA-A0E6-4DA7-84F2-C4E867BB62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14446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2480A-D663-479C-9CBC-895CE0EBA382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98AEA-A0E6-4DA7-84F2-C4E867BB62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94163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2480A-D663-479C-9CBC-895CE0EBA382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98AEA-A0E6-4DA7-84F2-C4E867BB62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19710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2480A-D663-479C-9CBC-895CE0EBA382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98AEA-A0E6-4DA7-84F2-C4E867BB62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28991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2480A-D663-479C-9CBC-895CE0EBA382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98AEA-A0E6-4DA7-84F2-C4E867BB62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07953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2480A-D663-479C-9CBC-895CE0EBA382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98AEA-A0E6-4DA7-84F2-C4E867BB62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0317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2480A-D663-479C-9CBC-895CE0EBA382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98AEA-A0E6-4DA7-84F2-C4E867BB62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13213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2480A-D663-479C-9CBC-895CE0EBA382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98AEA-A0E6-4DA7-84F2-C4E867BB62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70510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2480A-D663-479C-9CBC-895CE0EBA382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98AEA-A0E6-4DA7-84F2-C4E867BB62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42032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12480A-D663-479C-9CBC-895CE0EBA382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298AEA-A0E6-4DA7-84F2-C4E867BB62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3683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3.gif"/><Relationship Id="rId2" Type="http://schemas.openxmlformats.org/officeDocument/2006/relationships/audio" Target="file:///E:\&#1080;&#1085;&#1090;&#1077;&#1088;&#1072;&#1082;&#1090;&#1080;&#1074;&#1085;&#1072;&#1103;%20&#1080;&#1075;&#1088;&#1072;%20&#1076;&#1086;&#1084;&#1072;&#1096;&#1085;&#1080;&#1077;%20&#1078;&#1080;&#1074;&#1086;&#1090;&#1085;&#1099;&#1077;\&#1075;&#1086;&#1083;&#1086;&#1089;&#1072;\&#1080;&#1085;&#1090;&#1077;&#1088;&#1072;&#1082;&#1090;&#1080;&#1074;&#1085;&#1072;&#1103;%20&#1080;&#1075;&#1088;&#1072;.m4a" TargetMode="External"/><Relationship Id="rId1" Type="http://schemas.openxmlformats.org/officeDocument/2006/relationships/audio" Target="file:///E:\&#1080;&#1085;&#1090;&#1077;&#1088;&#1072;&#1082;&#1090;&#1080;&#1074;&#1085;&#1072;&#1103;%20&#1080;&#1075;&#1088;&#1072;%20&#1076;&#1086;&#1084;&#1072;&#1096;&#1085;&#1080;&#1077;%20&#1078;&#1080;&#1074;&#1086;&#1090;&#1085;&#1099;&#1077;\&#1054;&#1073;&#1083;&#1072;&#1082;&#1072;%203.mp3" TargetMode="Externa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audio" Target="../media/audio1.wav"/><Relationship Id="rId9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audio" Target="../media/audio2.wav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E:\&#1080;&#1085;&#1090;&#1077;&#1088;&#1072;&#1082;&#1090;&#1080;&#1074;&#1085;&#1072;&#1103;%20&#1080;&#1075;&#1088;&#1072;%20&#1076;&#1086;&#1084;&#1072;&#1096;&#1085;&#1080;&#1077;%20&#1078;&#1080;&#1074;&#1086;&#1090;&#1085;&#1099;&#1077;\&#1075;&#1086;&#1083;&#1086;&#1089;&#1072;\&#1089;&#1086;&#1073;&#1072;&#1082;&#1072;.m4a" TargetMode="Externa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1.jpeg"/><Relationship Id="rId15" Type="http://schemas.openxmlformats.org/officeDocument/2006/relationships/image" Target="../media/image15.png"/><Relationship Id="rId10" Type="http://schemas.openxmlformats.org/officeDocument/2006/relationships/image" Target="../media/image10.png"/><Relationship Id="rId4" Type="http://schemas.openxmlformats.org/officeDocument/2006/relationships/audio" Target="../media/audio3.wav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://7oom.ru/powerpoint/fon-dlya-prezentacii-vesna-03.jpg?ver=3.0">
            <a:hlinkClick r:id="" action="ppaction://noaction">
              <a:snd r:embed="rId4" name="click.wav"/>
            </a:hlinkClick>
          </p:cNvPr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36512" y="-243408"/>
            <a:ext cx="9180512" cy="7118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907704" y="1700808"/>
            <a:ext cx="6206123" cy="2228258"/>
          </a:xfrm>
          <a:prstGeom prst="rect">
            <a:avLst/>
          </a:prstGeom>
        </p:spPr>
        <p:txBody>
          <a:bodyPr wrap="none">
            <a:prstTxWarp prst="textChevronInverted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Интерактивная игра</a:t>
            </a:r>
          </a:p>
          <a:p>
            <a:pPr algn="ctr"/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ля детей среднего возраста</a:t>
            </a:r>
          </a:p>
          <a:p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 Домашние животные и их детёныши»</a:t>
            </a:r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Лента лицом вверх 5">
            <a:hlinkClick r:id="" action="ppaction://hlinkshowjump?jump=nextslide" highlightClick="1"/>
          </p:cNvPr>
          <p:cNvSpPr/>
          <p:nvPr/>
        </p:nvSpPr>
        <p:spPr>
          <a:xfrm>
            <a:off x="179512" y="116632"/>
            <a:ext cx="2160240" cy="936104"/>
          </a:xfrm>
          <a:prstGeom prst="ribbon2">
            <a:avLst/>
          </a:prstGeom>
          <a:ln>
            <a:solidFill>
              <a:srgbClr val="00B05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старт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32" name="Picture 8" descr="http://www.playcast.ru/uploads/2015/10/20/15535520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15288" y="5222526"/>
            <a:ext cx="3960440" cy="1906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odnz112.ucoz.ua/kartinki/2e30a04733d6.gif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3678824"/>
            <a:ext cx="2079408" cy="3119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Облака 3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/>
          <a:stretch>
            <a:fillRect/>
          </a:stretch>
        </p:blipFill>
        <p:spPr>
          <a:xfrm>
            <a:off x="5072066" y="6215082"/>
            <a:ext cx="304800" cy="304800"/>
          </a:xfrm>
          <a:prstGeom prst="rect">
            <a:avLst/>
          </a:prstGeom>
        </p:spPr>
      </p:pic>
      <p:pic>
        <p:nvPicPr>
          <p:cNvPr id="11" name="интерактивная игра.m4a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9"/>
          <a:stretch>
            <a:fillRect/>
          </a:stretch>
        </p:blipFill>
        <p:spPr>
          <a:xfrm>
            <a:off x="214282" y="628652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847492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924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20000" numSld="999" showWhenStopped="0">
                <p:cTn id="1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://7oom.ru/powerpoint/fon-dlya-prezentacii-vesna-03.jpg?ver=3.0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71099" y="0"/>
            <a:ext cx="921523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2" name="Picture 10" descr="https://img-fotki.yandex.ru/get/113961/251520226.4a3/0_15f0c8_4d0b4fa7_S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86182" y="5500702"/>
            <a:ext cx="796415" cy="933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8" name="Picture 16" descr="http://www.playcast.ru/uploads/2016/06/23/19083873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8663" y="5500702"/>
            <a:ext cx="986986" cy="1096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16" name="Picture 24" descr="https://img-fotki.yandex.ru/get/194989/200418627.194/0_184c2f_6406fe42_orig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60666" y="5510474"/>
            <a:ext cx="632983" cy="1311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20" name="Picture 28" descr="http://s4.pic4you.ru/y2014/10-16/12216/4653881-thumb.png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91103" y="5443309"/>
            <a:ext cx="753028" cy="1378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24" name="Picture 32" descr="https://img-fotki.yandex.ru/get/196771/200418627.194/0_184c31_1ecdcc44_M.png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7752" y="5072074"/>
            <a:ext cx="1513514" cy="1633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://kira-scrap.ru/KATALOG/ZHIVOTNYE/2/0_125a9e_3e3fd679_M.pn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3108" y="4643446"/>
            <a:ext cx="1406342" cy="2028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Лента лицом вверх 12">
            <a:hlinkClick r:id="" action="ppaction://hlinkshowjump?jump=nextslide" highlightClick="1"/>
          </p:cNvPr>
          <p:cNvSpPr/>
          <p:nvPr/>
        </p:nvSpPr>
        <p:spPr>
          <a:xfrm>
            <a:off x="179512" y="116632"/>
            <a:ext cx="2232247" cy="936104"/>
          </a:xfrm>
          <a:prstGeom prst="ribbon2">
            <a:avLst/>
          </a:prstGeom>
          <a:ln>
            <a:solidFill>
              <a:srgbClr val="00B05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далее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5" name="Picture 2" descr="http://www.playcast.ru/uploads/2015/10/29/15657101.png"/>
          <p:cNvPicPr>
            <a:picLocks noChangeAspect="1" noChangeArrowheads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01455" y="116632"/>
            <a:ext cx="5142545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playcast.ru/uploads/2015/07/26/14464272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5792" y="2814695"/>
            <a:ext cx="1344355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http://img-fotki.yandex.ru/get/9300/66124276.1df/0_a46ce_57637642_M.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43702" y="5786454"/>
            <a:ext cx="748033" cy="938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собака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5"/>
          <a:stretch>
            <a:fillRect/>
          </a:stretch>
        </p:blipFill>
        <p:spPr>
          <a:xfrm>
            <a:off x="785786" y="4714884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5915697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109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1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58 -0.0421 C 0.01389 -0.04094 0.01146 -0.03955 0.00868 -0.03793 C 0.00035 -0.034 -0.00972 -0.04094 -0.01423 -0.0488 C -0.02083 -0.0532 -0.02708 -0.05759 -0.03246 -0.06477 C -0.03854 -0.06615 -0.03958 -0.06985 -0.04184 -0.07425 C -0.04722 -0.08327 -0.05208 -0.08905 -0.05729 -0.09831 C -0.06076 -0.09993 -0.06319 -0.10872 -0.0658 -0.11473 C -0.07639 -0.13023 -0.08489 -0.14897 -0.09253 -0.1684 C -0.10121 -0.18019 -0.1059 -0.19269 -0.11215 -0.20541 C -0.11788 -0.21466 -0.12239 -0.2223 -0.12604 -0.23155 C -0.13264 -0.23803 -0.125 -0.23132 -0.13298 -0.24149 C -0.13542 -0.24774 -0.14184 -0.25167 -0.1441 -0.25792 C -0.14653 -0.26231 -0.14861 -0.26902 -0.15104 -0.27434 C -0.15399 -0.27851 -0.1566 -0.28221 -0.16024 -0.28591 C -0.16354 -0.28845 -0.16528 -0.29146 -0.1684 -0.29424 C -0.17153 -0.29516 -0.17048 -0.29447 -0.17239 -0.29863 " pathEditMode="relative" rAng="-50029351" ptsTypes="fffffffffffffffA">
                                      <p:cBhvr>
                                        <p:cTn id="11" dur="2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427" y="-12815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9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2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1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82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20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82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24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82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02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0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9000"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6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820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22000"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08"/>
                  </p:tgtEl>
                </p:cond>
              </p:nextCondLst>
            </p:seq>
            <p:audio>
              <p:cMediaNode vol="80000" showWhenStopped="0">
                <p:cTn id="4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480</TotalTime>
  <Words>15</Words>
  <Application>Microsoft Office PowerPoint</Application>
  <PresentationFormat>Экран (4:3)</PresentationFormat>
  <Paragraphs>5</Paragraphs>
  <Slides>2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Mihail</dc:creator>
  <cp:lastModifiedBy>Mihail</cp:lastModifiedBy>
  <cp:revision>62</cp:revision>
  <dcterms:created xsi:type="dcterms:W3CDTF">2017-10-16T12:38:22Z</dcterms:created>
  <dcterms:modified xsi:type="dcterms:W3CDTF">2018-01-04T15:52:19Z</dcterms:modified>
</cp:coreProperties>
</file>