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63" r:id="rId5"/>
    <p:sldId id="260" r:id="rId6"/>
    <p:sldId id="271" r:id="rId7"/>
    <p:sldId id="270" r:id="rId8"/>
    <p:sldId id="269" r:id="rId9"/>
    <p:sldId id="261" r:id="rId10"/>
    <p:sldId id="264" r:id="rId11"/>
    <p:sldId id="267" r:id="rId12"/>
    <p:sldId id="268" r:id="rId13"/>
    <p:sldId id="265" r:id="rId14"/>
    <p:sldId id="266" r:id="rId15"/>
    <p:sldId id="259" r:id="rId16"/>
    <p:sldId id="275" r:id="rId17"/>
    <p:sldId id="274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99A0D7-6246-431A-9C14-6BC3EDE519E5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200AA1-AAA9-4F07-B129-410B373A94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FDEE8-8939-40AB-9F4C-EC531A9AE2A5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26AA3-5E62-44EE-B63D-F9F38FC8E5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FDEE8-8939-40AB-9F4C-EC531A9AE2A5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26AA3-5E62-44EE-B63D-F9F38FC8E5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FDEE8-8939-40AB-9F4C-EC531A9AE2A5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26AA3-5E62-44EE-B63D-F9F38FC8E5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FDEE8-8939-40AB-9F4C-EC531A9AE2A5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26AA3-5E62-44EE-B63D-F9F38FC8E5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FDEE8-8939-40AB-9F4C-EC531A9AE2A5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26AA3-5E62-44EE-B63D-F9F38FC8E5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FDEE8-8939-40AB-9F4C-EC531A9AE2A5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26AA3-5E62-44EE-B63D-F9F38FC8E5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FDEE8-8939-40AB-9F4C-EC531A9AE2A5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26AA3-5E62-44EE-B63D-F9F38FC8E5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FDEE8-8939-40AB-9F4C-EC531A9AE2A5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26AA3-5E62-44EE-B63D-F9F38FC8E5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FDEE8-8939-40AB-9F4C-EC531A9AE2A5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26AA3-5E62-44EE-B63D-F9F38FC8E5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FDEE8-8939-40AB-9F4C-EC531A9AE2A5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26AA3-5E62-44EE-B63D-F9F38FC8E5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FDEE8-8939-40AB-9F4C-EC531A9AE2A5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26AA3-5E62-44EE-B63D-F9F38FC8E5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0FDEE8-8939-40AB-9F4C-EC531A9AE2A5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26AA3-5E62-44EE-B63D-F9F38FC8E5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ии на тему праздник 23 февраля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187624" y="2348880"/>
            <a:ext cx="63367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i="1" dirty="0" smtClean="0">
                <a:solidFill>
                  <a:schemeClr val="tx2"/>
                </a:solidFill>
              </a:rPr>
              <a:t>«</a:t>
            </a:r>
            <a:r>
              <a:rPr lang="ru-RU" sz="6000" b="1" i="1" dirty="0" err="1" smtClean="0">
                <a:solidFill>
                  <a:schemeClr val="tx2"/>
                </a:solidFill>
              </a:rPr>
              <a:t>Аты-баты</a:t>
            </a:r>
            <a:r>
              <a:rPr lang="ru-RU" sz="6000" b="1" i="1" dirty="0" smtClean="0">
                <a:solidFill>
                  <a:schemeClr val="tx2"/>
                </a:solidFill>
              </a:rPr>
              <a:t>, </a:t>
            </a:r>
          </a:p>
          <a:p>
            <a:pPr algn="ctr"/>
            <a:r>
              <a:rPr lang="ru-RU" sz="6000" b="1" i="1" dirty="0" smtClean="0">
                <a:solidFill>
                  <a:schemeClr val="tx2"/>
                </a:solidFill>
              </a:rPr>
              <a:t>шли солдаты!»</a:t>
            </a:r>
          </a:p>
        </p:txBody>
      </p:sp>
      <p:sp>
        <p:nvSpPr>
          <p:cNvPr id="8" name="TextBox 7"/>
          <p:cNvSpPr txBox="1"/>
          <p:nvPr/>
        </p:nvSpPr>
        <p:spPr>
          <a:xfrm flipH="1">
            <a:off x="6300191" y="404664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Старшая группа №4 «Землянички»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59632" y="1124744"/>
            <a:ext cx="67687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chemeClr val="tx2"/>
                </a:solidFill>
              </a:rPr>
              <a:t>Мероприятие, посвященное Дню защитника Отечества</a:t>
            </a:r>
            <a:endParaRPr lang="ru-RU" sz="4000" b="1" i="1" dirty="0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91880" y="602128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tx2"/>
                </a:solidFill>
              </a:rPr>
              <a:t>Февраль 2017 г.</a:t>
            </a:r>
            <a:endParaRPr lang="ru-RU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ии на тему праздник 23 февраля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39952" y="620688"/>
            <a:ext cx="4530725" cy="368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404664"/>
            <a:ext cx="3426788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051720" y="3429000"/>
            <a:ext cx="3818458" cy="313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ии на тему праздник 23 февраля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404664"/>
            <a:ext cx="3078342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96136" y="620688"/>
            <a:ext cx="2952328" cy="3675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059832" y="2348880"/>
            <a:ext cx="3024336" cy="4162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ии на тему праздник 23 февраля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548680"/>
            <a:ext cx="4027651" cy="2107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187624" y="4005064"/>
            <a:ext cx="6897609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27984" y="1219539"/>
            <a:ext cx="4338141" cy="2855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ии на тему праздник 23 февраля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332656"/>
            <a:ext cx="6418171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47864" y="3068960"/>
            <a:ext cx="5453092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ии на тему праздник 23 февраля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63688" y="260648"/>
            <a:ext cx="5202237" cy="346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306225">
            <a:off x="4283279" y="2977291"/>
            <a:ext cx="4567335" cy="342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1371681">
            <a:off x="395536" y="2852936"/>
            <a:ext cx="3312368" cy="3613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ии на тему праздник 23 февраля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88640"/>
            <a:ext cx="5202237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067944" y="2996952"/>
            <a:ext cx="4759337" cy="3569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ии на тему праздник 23 февраля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332656"/>
            <a:ext cx="5010235" cy="3758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95936" y="2852936"/>
            <a:ext cx="4888805" cy="3684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5580112" y="404664"/>
            <a:ext cx="3168352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500" b="1" i="1" dirty="0" smtClean="0">
                <a:solidFill>
                  <a:schemeClr val="tx2"/>
                </a:solidFill>
              </a:rPr>
              <a:t>Для меня всегда герой –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4221088"/>
            <a:ext cx="324036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500" b="1" i="1" dirty="0" smtClean="0">
                <a:solidFill>
                  <a:schemeClr val="tx2"/>
                </a:solidFill>
              </a:rPr>
              <a:t>Самый </a:t>
            </a:r>
          </a:p>
          <a:p>
            <a:pPr algn="ctr"/>
            <a:r>
              <a:rPr lang="ru-RU" sz="4500" b="1" i="1" dirty="0" smtClean="0">
                <a:solidFill>
                  <a:schemeClr val="tx2"/>
                </a:solidFill>
              </a:rPr>
              <a:t>лучший </a:t>
            </a:r>
          </a:p>
          <a:p>
            <a:pPr algn="ctr"/>
            <a:r>
              <a:rPr lang="ru-RU" sz="4500" b="1" i="1" dirty="0" smtClean="0">
                <a:solidFill>
                  <a:schemeClr val="tx2"/>
                </a:solidFill>
              </a:rPr>
              <a:t>папа мой!</a:t>
            </a:r>
            <a:endParaRPr lang="ru-RU" sz="45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ии на тему праздник 23 февраля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908720"/>
            <a:ext cx="7723056" cy="53097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ии на тему праздник 23 февраля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63688" y="1052736"/>
            <a:ext cx="525658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i="1" dirty="0" smtClean="0">
                <a:solidFill>
                  <a:schemeClr val="tx2"/>
                </a:solidFill>
              </a:rPr>
              <a:t>Спасибо за внимание!</a:t>
            </a:r>
          </a:p>
          <a:p>
            <a:pPr algn="ctr"/>
            <a:endParaRPr lang="ru-RU" sz="8000" dirty="0"/>
          </a:p>
        </p:txBody>
      </p:sp>
      <p:sp>
        <p:nvSpPr>
          <p:cNvPr id="7" name="TextBox 6"/>
          <p:cNvSpPr txBox="1"/>
          <p:nvPr/>
        </p:nvSpPr>
        <p:spPr>
          <a:xfrm>
            <a:off x="5724128" y="5013176"/>
            <a:ext cx="28803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Презентацию выполнили воспитатели:</a:t>
            </a:r>
          </a:p>
          <a:p>
            <a:r>
              <a:rPr lang="ru-RU" dirty="0" err="1" smtClean="0"/>
              <a:t>Чечкина</a:t>
            </a:r>
            <a:r>
              <a:rPr lang="ru-RU" dirty="0" smtClean="0"/>
              <a:t> О.С., </a:t>
            </a:r>
          </a:p>
          <a:p>
            <a:r>
              <a:rPr lang="ru-RU" dirty="0" smtClean="0"/>
              <a:t>Павлова Т.А.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ии на тему праздник 23 февраля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Рисунок 6" descr="C:\Users\Алексей\AppData\Local\Microsoft\Windows\INetCache\Content.Word\P1210968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31840" y="260648"/>
            <a:ext cx="5616624" cy="3384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76056" y="3789040"/>
            <a:ext cx="3679072" cy="27595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1289650">
            <a:off x="383357" y="3214509"/>
            <a:ext cx="4968552" cy="3149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107504" y="548680"/>
            <a:ext cx="31318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i="1" dirty="0" smtClean="0">
                <a:solidFill>
                  <a:schemeClr val="accent5">
                    <a:lumMod val="50000"/>
                  </a:schemeClr>
                </a:solidFill>
              </a:rPr>
              <a:t>Мы спецназ.</a:t>
            </a:r>
          </a:p>
          <a:p>
            <a:pPr algn="ctr"/>
            <a:r>
              <a:rPr lang="ru-RU" sz="3000" b="1" i="1" dirty="0" smtClean="0">
                <a:solidFill>
                  <a:schemeClr val="accent5">
                    <a:lumMod val="50000"/>
                  </a:schemeClr>
                </a:solidFill>
              </a:rPr>
              <a:t>Ребята – класс!</a:t>
            </a:r>
          </a:p>
          <a:p>
            <a:pPr algn="ctr"/>
            <a:r>
              <a:rPr lang="ru-RU" sz="3000" b="1" i="1" dirty="0" smtClean="0">
                <a:solidFill>
                  <a:schemeClr val="accent5">
                    <a:lumMod val="50000"/>
                  </a:schemeClr>
                </a:solidFill>
              </a:rPr>
              <a:t>Полюбуйтесь вы на нас!</a:t>
            </a:r>
            <a:endParaRPr lang="ru-RU" sz="30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ии на тему праздник 23 февраля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313523">
            <a:off x="395536" y="620688"/>
            <a:ext cx="4762940" cy="3572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C:\Users\Алексей\AppData\Local\Microsoft\Windows\INetCache\Content.Word\P1210971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7984" y="3212976"/>
            <a:ext cx="4320479" cy="34651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220072" y="1124744"/>
            <a:ext cx="36004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500" b="1" i="1" dirty="0" smtClean="0">
                <a:solidFill>
                  <a:schemeClr val="tx2"/>
                </a:solidFill>
              </a:rPr>
              <a:t>Ты - морячка,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99592" y="4797152"/>
            <a:ext cx="3312368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500" b="1" i="1" dirty="0" smtClean="0">
                <a:solidFill>
                  <a:schemeClr val="tx2"/>
                </a:solidFill>
              </a:rPr>
              <a:t>я - моряк!..</a:t>
            </a:r>
            <a:endParaRPr lang="ru-RU" sz="45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ии на тему праздник 23 февраля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5616" y="1340768"/>
            <a:ext cx="6899204" cy="5242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79512" y="0"/>
            <a:ext cx="87849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tx2"/>
                </a:solidFill>
              </a:rPr>
              <a:t>Ну а вместе - </a:t>
            </a:r>
          </a:p>
          <a:p>
            <a:pPr algn="ctr"/>
            <a:r>
              <a:rPr lang="ru-RU" sz="4000" b="1" i="1" dirty="0" smtClean="0">
                <a:solidFill>
                  <a:schemeClr val="tx2"/>
                </a:solidFill>
              </a:rPr>
              <a:t>навсегда неразлучные друзья!</a:t>
            </a:r>
            <a:endParaRPr lang="ru-RU" sz="40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ии на тему праздник 23 февраля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0998572">
            <a:off x="384975" y="617927"/>
            <a:ext cx="3411832" cy="266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84967">
            <a:off x="4544654" y="492961"/>
            <a:ext cx="3995936" cy="2983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475656" y="2708920"/>
            <a:ext cx="6120680" cy="3918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ии на тему праздник 23 февраля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63688" y="332656"/>
            <a:ext cx="5202237" cy="302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10185">
            <a:off x="4321733" y="2852936"/>
            <a:ext cx="4214665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1177186">
            <a:off x="399369" y="2848689"/>
            <a:ext cx="3473410" cy="3545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ии на тему праздник 23 февраля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8064" y="404664"/>
            <a:ext cx="3639779" cy="566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95736" y="2708920"/>
            <a:ext cx="3814762" cy="390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95536" y="404664"/>
            <a:ext cx="3096344" cy="33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ии на тему праздник 23 февраля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253465">
            <a:off x="308479" y="354074"/>
            <a:ext cx="486067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52077">
            <a:off x="3673516" y="1878356"/>
            <a:ext cx="5202237" cy="375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1520" y="4149080"/>
            <a:ext cx="4474479" cy="24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ии на тему праздник 23 февраля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260648"/>
            <a:ext cx="3902075" cy="408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43608" y="3429000"/>
            <a:ext cx="4320480" cy="3240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364088" y="332656"/>
            <a:ext cx="3112940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75</Words>
  <Application>Microsoft Office PowerPoint</Application>
  <PresentationFormat>Экран (4:3)</PresentationFormat>
  <Paragraphs>20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Алексей</cp:lastModifiedBy>
  <cp:revision>20</cp:revision>
  <dcterms:created xsi:type="dcterms:W3CDTF">2017-02-24T13:48:19Z</dcterms:created>
  <dcterms:modified xsi:type="dcterms:W3CDTF">2018-01-04T16:03:36Z</dcterms:modified>
</cp:coreProperties>
</file>