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19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1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4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41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7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9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9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32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5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0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audio" Target="../media/audio1.wav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png"/><Relationship Id="rId1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75;&#1086;&#1083;&#1086;&#1089;&#1072;\&#1089;&#1074;&#1080;&#1085;&#1100;&#1103;.m4a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jpe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audio" Target="../media/audio2.wav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oom.ru/powerpoint/fon-dlya-prezentacii-vesna-03.jpg?ver=3.0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2" y="0"/>
            <a:ext cx="92297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Лента лицом вверх 12">
            <a:hlinkClick r:id="" action="ppaction://hlinkshowjump?jump=nextslide" highlightClick="1"/>
          </p:cNvPr>
          <p:cNvSpPr/>
          <p:nvPr/>
        </p:nvSpPr>
        <p:spPr>
          <a:xfrm>
            <a:off x="179512" y="65714"/>
            <a:ext cx="2055470" cy="843006"/>
          </a:xfrm>
          <a:prstGeom prst="ribbon2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далее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4" name="Picture 2" descr="http://playcast.ru/uploads/2015/01/15/1161501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9" y="2855265"/>
            <a:ext cx="9351531" cy="400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img-fotki.yandex.ru/get/6613/16969765.7a/0_69c97_b1d52f5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9296" y="188640"/>
            <a:ext cx="5899846" cy="382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mg1.liveinternet.ru/images/attach/c/11/128/117/128117559_0_8af20_7c5fdf49_orig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58570" y="3080373"/>
            <a:ext cx="2059432" cy="177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8" descr="http://s4.pic4you.ru/y2014/10-16/12216/4653881-thumb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9771" y="5464610"/>
            <a:ext cx="721927" cy="132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4" descr="https://img-fotki.yandex.ru/get/194989/200418627.194/0_184c2f_6406fe42_ori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0516" y="5144083"/>
            <a:ext cx="628304" cy="1302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://kira-scrap.ru/KATALOG/ZHIVOTNYE/2/0_125a9e_3e3fd679_M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1698" y="5001152"/>
            <a:ext cx="1224136" cy="176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2" descr="https://img-fotki.yandex.ru/get/196771/200418627.194/0_184c31_1ecdcc44_M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5449563"/>
            <a:ext cx="1232141" cy="132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img-fotki.yandex.ru/get/113961/251520226.4a3/0_15f0c8_4d0b4fa7_S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5623385"/>
            <a:ext cx="904434" cy="1059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g-fotki.yandex.ru/get/9300/66124276.1df/0_a46ce_57637642_M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2799" y="5610695"/>
            <a:ext cx="845594" cy="106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6" descr="http://www.playcast.ru/uploads/2016/06/23/19083873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069" y="5301208"/>
            <a:ext cx="889087" cy="98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свинья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/>
          <a:stretch>
            <a:fillRect/>
          </a:stretch>
        </p:blipFill>
        <p:spPr>
          <a:xfrm>
            <a:off x="571472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08339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59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34 -0.06038 C 0.03299 -0.0761 0.04375 -0.09901 0.05539 -0.10525 C 0.06007 -0.11381 0.06684 -0.1152 0.07327 -0.12029 C 0.08212 -0.12723 0.08803 -0.1381 0.09844 -0.14134 C 0.1158 -0.15499 0.14862 -0.15545 0.16754 -0.15637 C 0.17622 -0.15915 0.17257 -0.15776 0.17882 -0.16007 C 0.18421 -0.16493 0.19011 -0.16655 0.19653 -0.16748 C 0.19948 -0.16886 0.20209 -0.17118 0.20504 -0.17257 C 0.21129 -0.18089 0.21771 -0.18945 0.22188 -0.19986 C 0.22153 -0.20241 0.22205 -0.20541 0.22084 -0.20726 C 0.22014 -0.20819 0.21806 -0.20611 0.21806 -0.20588 " pathEditMode="relative" rAng="0" ptsTypes="ffffffffff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35" y="-740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 showWhenStopped="0"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</Words>
  <Application>Microsoft Office PowerPoint</Application>
  <PresentationFormat>Экран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62</cp:revision>
  <dcterms:created xsi:type="dcterms:W3CDTF">2017-10-16T12:38:22Z</dcterms:created>
  <dcterms:modified xsi:type="dcterms:W3CDTF">2018-01-04T15:58:44Z</dcterms:modified>
</cp:coreProperties>
</file>