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194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11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44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41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71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8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321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051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0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2480A-D663-479C-9CBC-895CE0EBA382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98AEA-A0E6-4DA7-84F2-C4E867BB6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6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png"/><Relationship Id="rId3" Type="http://schemas.openxmlformats.org/officeDocument/2006/relationships/audio" Target="../media/audio1.wav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.png"/><Relationship Id="rId1" Type="http://schemas.openxmlformats.org/officeDocument/2006/relationships/audio" Target="file:///E:\&#1080;&#1085;&#1090;&#1077;&#1088;&#1072;&#1082;&#1090;&#1080;&#1074;&#1085;&#1072;&#1103;%20&#1080;&#1075;&#1088;&#1072;%20&#1076;&#1086;&#1084;&#1072;&#1096;&#1085;&#1080;&#1077;%20&#1078;&#1080;&#1074;&#1086;&#1090;&#1085;&#1099;&#1077;\&#1075;&#1086;&#1083;&#1086;&#1089;&#1072;\&#1082;&#1086;&#1096;&#1082;&#1072;.m4a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jpe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4" Type="http://schemas.openxmlformats.org/officeDocument/2006/relationships/audio" Target="../media/audio2.wav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7oom.ru/powerpoint/fon-dlya-prezentacii-vesna-03.jpg?ver=3.0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Лента лицом вверх 3">
            <a:hlinkClick r:id="" action="ppaction://hlinkshowjump?jump=nextslide" highlightClick="1"/>
          </p:cNvPr>
          <p:cNvSpPr/>
          <p:nvPr/>
        </p:nvSpPr>
        <p:spPr>
          <a:xfrm>
            <a:off x="179512" y="116632"/>
            <a:ext cx="2160240" cy="864096"/>
          </a:xfrm>
          <a:prstGeom prst="ribbon2">
            <a:avLst/>
          </a:prstGeom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далее</a:t>
            </a:r>
          </a:p>
        </p:txBody>
      </p:sp>
      <p:pic>
        <p:nvPicPr>
          <p:cNvPr id="4098" name="Picture 2" descr="http://www.playcast.ru/uploads/2015/03/09/1256358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8754"/>
            <a:ext cx="8928992" cy="600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3.pic4you.ru/allimage/y2013/12-07/12216/4037337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3946" y="1052736"/>
            <a:ext cx="448454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-fotki.yandex.ru/get/9088/16969765.200/0_8cd25_ce3a9779_orig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412776"/>
            <a:ext cx="1688197" cy="145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8" descr="http://s4.pic4you.ru/y2014/10-16/12216/4653881-thumb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5" y="4869160"/>
            <a:ext cx="74711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4" descr="https://img-fotki.yandex.ru/get/194989/200418627.194/0_184c2f_6406fe42_orig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007615"/>
            <a:ext cx="686253" cy="142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://kira-scrap.ru/KATALOG/ZHIVOTNYE/2/0_125a9e_3e3fd679_M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722" y="4793271"/>
            <a:ext cx="1431545" cy="206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2" descr="https://img-fotki.yandex.ru/get/196771/200418627.194/0_184c31_1ecdcc44_M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5169975"/>
            <a:ext cx="1446225" cy="1560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s://img-fotki.yandex.ru/get/113961/251520226.4a3/0_15f0c8_4d0b4fa7_S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1001" y="5425689"/>
            <a:ext cx="965889" cy="113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-fotki.yandex.ru/get/9300/66124276.1df/0_a46ce_57637642_M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702" y="3934064"/>
            <a:ext cx="826743" cy="103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http://www.playcast.ru/uploads/2016/06/23/19083873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16417"/>
            <a:ext cx="961012" cy="1067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кошка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/>
          <a:stretch>
            <a:fillRect/>
          </a:stretch>
        </p:blipFill>
        <p:spPr>
          <a:xfrm>
            <a:off x="285720" y="600076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72014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3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31 -0.0613 C 0.01857 -0.06269 0.01475 -0.06408 0.01736 -0.0687 C 0.01788 -0.0694 0.02239 -0.07356 0.02378 -0.07495 C 0.02812 -0.07934 0.03125 -0.08212 0.03732 -0.08744 C 0.03923 -0.08929 0.04097 -0.09091 0.04253 -0.0923 C 0.04479 -0.09438 0.04705 -0.09577 0.04861 -0.09692 C 0.05 -0.09831 0.05 -0.099 0.05173 -0.10039 C 0.05364 -0.10201 0.05607 -0.10386 0.0585 -0.10594 C 0.08264 -0.1263 0.05712 -0.10479 0.12621 -0.15892 C 0.12986 -0.16169 0.13455 -0.16586 0.13837 -0.16886 C 0.1401 -0.17048 0.14496 -0.17442 0.14514 -0.17418 C 0.14687 -0.17673 0.14982 -0.17904 0.15191 -0.18112 C 0.15243 -0.18159 0.15277 -0.18205 0.1533 -0.18274 C 0.1559 -0.18575 0.15798 -0.18737 0.16111 -0.19015 C 0.16666 -0.19801 0.15902 -0.18806 0.16545 -0.19523 C 0.16875 -0.19847 0.17048 -0.20125 0.17361 -0.20472 C 0.18246 -0.21467 0.18941 -0.22322 0.20399 -0.23618 C 0.21337 -0.24566 0.22465 -0.25607 0.23489 -0.26625 C 0.24323 -0.27435 0.25034 -0.28198 0.25937 -0.29008 C 0.26718 -0.29725 0.27465 -0.30442 0.28246 -0.31182 C 0.28541 -0.31436 0.28923 -0.3176 0.29218 -0.32015 C 0.30486 -0.33218 0.31527 -0.34212 0.33038 -0.35531 C 0.33889 -0.36317 0.34791 -0.37104 0.35833 -0.3796 C 0.37309 -0.39255 0.34861 -0.37104 0.37413 -0.39278 C 0.38646 -0.40319 0.39878 -0.41337 0.41041 -0.42355 C 0.42083 -0.4328 0.43038 -0.44182 0.44149 -0.45108 C 0.44305 -0.45246 0.44375 -0.45339 0.44514 -0.45478 C 0.44652 -0.45593 0.44791 -0.45709 0.44913 -0.45825 C 0.45364 -0.46287 0.45694 -0.4668 0.46319 -0.47213 C 0.46614 -0.47583 0.471 -0.48022 0.475 -0.48439 C 0.47812 -0.48786 0.47968 -0.48994 0.48437 -0.4941 C 0.49271 -0.50266 0.51007 -0.51862 0.5092 -0.5214 " pathEditMode="relative" rAng="-1806034" ptsTypes="fffffffffffffffff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71" y="-228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 showWhenStopped="0"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1</Words>
  <Application>Microsoft Office PowerPoint</Application>
  <PresentationFormat>Экран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Mihail</dc:creator>
  <cp:lastModifiedBy>Mihail</cp:lastModifiedBy>
  <cp:revision>61</cp:revision>
  <dcterms:created xsi:type="dcterms:W3CDTF">2017-10-16T12:38:22Z</dcterms:created>
  <dcterms:modified xsi:type="dcterms:W3CDTF">2018-01-04T16:03:04Z</dcterms:modified>
</cp:coreProperties>
</file>