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194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011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44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41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971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89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795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3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321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051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203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6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audio" Target="../media/audio1.wav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80;&#1085;&#1090;&#1077;&#1088;&#1072;&#1082;&#1090;&#1080;&#1074;&#1085;&#1072;&#1103;%20&#1080;&#1075;&#1088;&#1072;%20&#1076;&#1086;&#1084;&#1072;&#1096;&#1085;&#1080;&#1077;%20&#1078;&#1080;&#1074;&#1086;&#1090;&#1085;&#1099;&#1077;\&#1075;&#1086;&#1083;&#1086;&#1089;&#1072;\&#1082;&#1086;&#1088;&#1086;&#1074;&#1072;.m4a" TargetMode="Externa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jpeg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audio" Target="../media/audio2.wav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7oom.ru/powerpoint/fon-dlya-prezentacii-vesna-03.jpg?ver=3.0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0"/>
            <a:ext cx="9180512" cy="690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Лента лицом вверх 3">
            <a:hlinkClick r:id="" action="ppaction://hlinkshowjump?jump=nextslide" highlightClick="1"/>
          </p:cNvPr>
          <p:cNvSpPr/>
          <p:nvPr/>
        </p:nvSpPr>
        <p:spPr>
          <a:xfrm>
            <a:off x="179512" y="44624"/>
            <a:ext cx="2059340" cy="839586"/>
          </a:xfrm>
          <a:prstGeom prst="ribbon2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далее</a:t>
            </a:r>
          </a:p>
        </p:txBody>
      </p:sp>
      <p:pic>
        <p:nvPicPr>
          <p:cNvPr id="6154" name="Picture 10" descr="https://img-fotki.yandex.ru/get/4713/200418627.7e/0_1203f5_fdaede47_ori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11759"/>
            <a:ext cx="9147878" cy="46517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img1.liveinternet.ru/images/attach/d/1/131/442/131442517_22el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8592" y="2015481"/>
            <a:ext cx="1875152" cy="2351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http://www.playcast.ru/uploads/2016/06/23/19083873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696297"/>
            <a:ext cx="1045533" cy="1161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-fotki.yandex.ru/get/9300/66124276.1df/0_a46ce_57637642_M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1430" y="4647751"/>
            <a:ext cx="835342" cy="104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img-fotki.yandex.ru/get/113961/251520226.4a3/0_15f0c8_4d0b4fa7_S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5517232"/>
            <a:ext cx="999576" cy="117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2" descr="https://img-fotki.yandex.ru/get/196771/200418627.194/0_184c31_1ecdcc44_M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3208" y="5239393"/>
            <a:ext cx="1314550" cy="141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http://kira-scrap.ru/KATALOG/ZHIVOTNYE/2/0_125a9e_3e3fd679_M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647751"/>
            <a:ext cx="1367939" cy="1972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4" descr="https://img-fotki.yandex.ru/get/194989/200418627.194/0_184c2f_6406fe42_orig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5123359"/>
            <a:ext cx="752598" cy="1559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8" descr="http://s4.pic4you.ru/y2014/10-16/12216/4653881-thumb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406081"/>
            <a:ext cx="779128" cy="1426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корова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/>
          <a:stretch>
            <a:fillRect/>
          </a:stretch>
        </p:blipFill>
        <p:spPr>
          <a:xfrm>
            <a:off x="214282" y="62865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63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22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7333 C -0.00625 -0.07749 -0.00469 -0.0805 -0.00451 -0.08466 C -0.00382 -0.10317 -0.00451 -0.11705 -0.01042 -0.12723 C -0.01458 -0.14226 -0.01962 -0.16193 -0.02639 -0.16817 C -0.03646 -0.19084 -0.05243 -0.19038 -0.06476 -0.19616 C -0.0842 -0.21351 -0.12899 -0.195 -0.15521 -0.19223 C -0.16892 -0.18598 -0.14896 -0.19454 -0.18507 -0.18668 C -0.19045 -0.18575 -0.19549 -0.17997 -0.20087 -0.17742 C -0.20729 -0.17002 -0.21458 -0.17118 -0.2217 -0.17002 C -0.28733 -0.17233 -0.26042 -0.16701 -0.28698 -0.1758 C -0.29028 -0.17812 -0.29358 -0.17881 -0.29705 -0.18113 C -0.30052 -0.19431 -0.29878 -0.18922 -0.30226 -0.19801 C -0.30382 -0.2112 -0.30156 -0.19524 -0.30538 -0.20888 C -0.3059 -0.21097 -0.30573 -0.21305 -0.30625 -0.21467 C -0.30694 -0.21837 -0.3092 -0.22554 -0.3092 -0.22531 C -0.31267 -0.25353 -0.31233 -0.24566 -0.30989 -0.29632 C -0.30955 -0.30211 -0.29983 -0.31159 -0.29774 -0.31298 C -0.30191 -0.31992 -0.30677 -0.31784 -0.31146 -0.322 C -0.32378 -0.33357 -0.33472 -0.3338 -0.34809 -0.33704 C -0.35191 -0.33865 -0.35573 -0.33935 -0.35833 -0.34606 " pathEditMode="relative" rAng="0" ptsTypes="fffffffffffffffffff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31" y="-1364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 showWhenStopped="0"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1</Words>
  <Application>Microsoft Office PowerPoint</Application>
  <PresentationFormat>Экран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Mihail</dc:creator>
  <cp:lastModifiedBy>Mihail</cp:lastModifiedBy>
  <cp:revision>61</cp:revision>
  <dcterms:created xsi:type="dcterms:W3CDTF">2017-10-16T12:38:22Z</dcterms:created>
  <dcterms:modified xsi:type="dcterms:W3CDTF">2018-01-04T16:06:35Z</dcterms:modified>
</cp:coreProperties>
</file>