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47" autoAdjust="0"/>
    <p:restoredTop sz="94660"/>
  </p:normalViewPr>
  <p:slideViewPr>
    <p:cSldViewPr>
      <p:cViewPr varScale="1">
        <p:scale>
          <a:sx n="111" d="100"/>
          <a:sy n="111" d="100"/>
        </p:scale>
        <p:origin x="-171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2480A-D663-479C-9CBC-895CE0EBA382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98AEA-A0E6-4DA7-84F2-C4E867BB62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21948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2480A-D663-479C-9CBC-895CE0EBA382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98AEA-A0E6-4DA7-84F2-C4E867BB62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50110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2480A-D663-479C-9CBC-895CE0EBA382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98AEA-A0E6-4DA7-84F2-C4E867BB62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1444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2480A-D663-479C-9CBC-895CE0EBA382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98AEA-A0E6-4DA7-84F2-C4E867BB62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9416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2480A-D663-479C-9CBC-895CE0EBA382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98AEA-A0E6-4DA7-84F2-C4E867BB62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1971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2480A-D663-479C-9CBC-895CE0EBA382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98AEA-A0E6-4DA7-84F2-C4E867BB62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2899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2480A-D663-479C-9CBC-895CE0EBA382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98AEA-A0E6-4DA7-84F2-C4E867BB62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07953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2480A-D663-479C-9CBC-895CE0EBA382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98AEA-A0E6-4DA7-84F2-C4E867BB62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031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2480A-D663-479C-9CBC-895CE0EBA382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98AEA-A0E6-4DA7-84F2-C4E867BB62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1321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2480A-D663-479C-9CBC-895CE0EBA382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98AEA-A0E6-4DA7-84F2-C4E867BB62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7051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2480A-D663-479C-9CBC-895CE0EBA382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98AEA-A0E6-4DA7-84F2-C4E867BB62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42032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12480A-D663-479C-9CBC-895CE0EBA382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298AEA-A0E6-4DA7-84F2-C4E867BB62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3683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8.png"/><Relationship Id="rId3" Type="http://schemas.openxmlformats.org/officeDocument/2006/relationships/audio" Target="../media/audio1.wav"/><Relationship Id="rId7" Type="http://schemas.microsoft.com/office/2007/relationships/hdphoto" Target="../media/hdphoto1.wdp"/><Relationship Id="rId12" Type="http://schemas.openxmlformats.org/officeDocument/2006/relationships/image" Target="../media/image7.png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11.png"/><Relationship Id="rId1" Type="http://schemas.openxmlformats.org/officeDocument/2006/relationships/audio" Target="file:///E:\&#1080;&#1085;&#1090;&#1077;&#1088;&#1072;&#1082;&#1090;&#1080;&#1074;&#1085;&#1072;&#1103;%20&#1080;&#1075;&#1088;&#1072;%20&#1076;&#1086;&#1084;&#1072;&#1096;&#1085;&#1080;&#1077;%20&#1078;&#1080;&#1074;&#1086;&#1090;&#1085;&#1099;&#1077;\&#1075;&#1086;&#1083;&#1086;&#1089;&#1072;\&#1086;&#1074;&#1094;&#1072;.m4a" TargetMode="External"/><Relationship Id="rId6" Type="http://schemas.openxmlformats.org/officeDocument/2006/relationships/image" Target="../media/image2.png"/><Relationship Id="rId11" Type="http://schemas.openxmlformats.org/officeDocument/2006/relationships/image" Target="../media/image6.png"/><Relationship Id="rId5" Type="http://schemas.openxmlformats.org/officeDocument/2006/relationships/image" Target="../media/image1.jpeg"/><Relationship Id="rId15" Type="http://schemas.openxmlformats.org/officeDocument/2006/relationships/image" Target="../media/image10.png"/><Relationship Id="rId10" Type="http://schemas.openxmlformats.org/officeDocument/2006/relationships/image" Target="../media/image5.png"/><Relationship Id="rId4" Type="http://schemas.openxmlformats.org/officeDocument/2006/relationships/audio" Target="../media/audio2.wav"/><Relationship Id="rId9" Type="http://schemas.openxmlformats.org/officeDocument/2006/relationships/image" Target="../media/image4.png"/><Relationship Id="rId1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://7oom.ru/powerpoint/fon-dlya-prezentacii-vesna-03.jpg?ver=3.0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9148"/>
            <a:ext cx="91805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Лента лицом вверх 3">
            <a:hlinkClick r:id="" action="ppaction://hlinkshowjump?jump=nextslide" highlightClick="1"/>
          </p:cNvPr>
          <p:cNvSpPr/>
          <p:nvPr/>
        </p:nvSpPr>
        <p:spPr>
          <a:xfrm>
            <a:off x="251520" y="44624"/>
            <a:ext cx="2016224" cy="841296"/>
          </a:xfrm>
          <a:prstGeom prst="ribbon2">
            <a:avLst/>
          </a:prstGeom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далее</a:t>
            </a:r>
          </a:p>
        </p:txBody>
      </p:sp>
      <p:pic>
        <p:nvPicPr>
          <p:cNvPr id="4100" name="Picture 4" descr="http://img1.liveinternet.ru/images/attach/d/1/131/10/131010405_0_9a2ed_aeb03afc_L.pn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59136"/>
            <a:ext cx="9144000" cy="52988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 descr="http://galerey-room.ru/images/041251_1412122371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6316" y="3631955"/>
            <a:ext cx="1558225" cy="2137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6" descr="http://www.playcast.ru/uploads/2016/06/23/19083873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0392" y="5769395"/>
            <a:ext cx="918653" cy="1020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img-fotki.yandex.ru/get/9300/66124276.1df/0_a46ce_57637642_M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2280" y="5674297"/>
            <a:ext cx="803129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0" descr="https://img-fotki.yandex.ru/get/113961/251520226.4a3/0_15f0c8_4d0b4fa7_S.pn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5577670"/>
            <a:ext cx="930974" cy="1090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2" descr="https://img-fotki.yandex.ru/get/196771/200418627.194/0_184c31_1ecdcc44_M.png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0455" y="5076446"/>
            <a:ext cx="1441327" cy="1555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http://kira-scrap.ru/KATALOG/ZHIVOTNYE/2/0_125a9e_3e3fd679_M.png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4727370"/>
            <a:ext cx="1371170" cy="1977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4" descr="https://img-fotki.yandex.ru/get/194989/200418627.194/0_184c2f_6406fe42_orig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8618" y="5255161"/>
            <a:ext cx="680279" cy="1409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8" descr="http://s4.pic4you.ru/y2014/10-16/12216/4653881-thumb.png"/>
          <p:cNvPicPr>
            <a:picLocks noChangeAspect="1" noChangeArrowheads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21782" y="5196363"/>
            <a:ext cx="783876" cy="1435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овца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6"/>
          <a:stretch>
            <a:fillRect/>
          </a:stretch>
        </p:blipFill>
        <p:spPr>
          <a:xfrm>
            <a:off x="6143636" y="628652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4664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54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0.01527 C 0.00347 0.01943 0.00694 0.0192 0.01267 0.02244 C 0.02083 0.02683 0.02118 0.031 0.03211 0.03262 C 0.04166 0.03794 0.05538 0.03909 0.06649 0.03979 C 0.08611 0.04256 0.10573 0.03979 0.12517 0.0384 C 0.13489 0.03539 0.15086 0.03516 0.16059 0.03424 C 0.16927 0.03262 0.17882 0.02915 0.18784 0.02868 C 0.2 0.02822 0.21198 0.02822 0.22413 0.02799 C 0.23489 0.02591 0.24635 0.02637 0.25746 0.02545 C 0.27882 0.02198 0.29496 0.0229 0.31909 0.02244 C 0.32395 0.02151 0.32916 0.02105 0.33368 0.0192 C 0.34166 0.0155 0.3342 0.01758 0.34062 0.01596 C 0.34305 0.01434 0.34652 0.01342 0.34843 0.01133 C 0.34913 0.01041 0.34948 0.00925 0.35034 0.00879 C 0.35434 0.00601 0.36024 0.00509 0.3651 0.00393 C 0.37152 0.00231 0.37708 0.00023 0.38368 -0.00069 C 0.38819 -0.00254 0.39236 -0.00301 0.39722 -0.00393 C 0.39826 -0.00439 0.39913 -0.00509 0.40017 -0.00555 C 0.40225 -0.00625 0.40434 -0.00625 0.40625 -0.00717 C 0.41684 -0.01133 0.40364 -0.00786 0.41406 -0.01041 C 0.42135 -0.01619 0.41423 -0.0111 0.42187 -0.01504 C 0.42413 -0.01619 0.42882 -0.01897 0.42882 -0.01897 C 0.4309 -0.02198 0.43385 -0.02313 0.43663 -0.02545 C 0.44166 -0.02961 0.44687 -0.03424 0.45017 -0.03979 C 0.45086 -0.04488 0.44948 -0.05667 0.45798 -0.05876 C 0.46684 -0.06361 0.47482 -0.06037 0.4835 -0.06755 C 0.48437 -0.07102 0.48559 -0.0768 0.48941 -0.07865 " pathEditMode="relative" rAng="0" ptsTypes="ffffffffffffffffffffffffffA">
                                      <p:cBhvr>
                                        <p:cTn id="1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462" y="-333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70000"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67000"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 showWhenStopped="0">
                <p:cTn id="6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477</TotalTime>
  <Words>1</Words>
  <Application>Microsoft Office PowerPoint</Application>
  <PresentationFormat>Экран (4:3)</PresentationFormat>
  <Paragraphs>1</Paragraphs>
  <Slides>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Mihail</dc:creator>
  <cp:lastModifiedBy>Mihail</cp:lastModifiedBy>
  <cp:revision>61</cp:revision>
  <dcterms:created xsi:type="dcterms:W3CDTF">2017-10-16T12:38:22Z</dcterms:created>
  <dcterms:modified xsi:type="dcterms:W3CDTF">2018-01-04T16:12:01Z</dcterms:modified>
</cp:coreProperties>
</file>